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1"/>
      </p:bgRef>
    </p:bg>
    <p:spTree>
      <p:nvGrpSpPr>
        <p:cNvPr id="1" name=""/>
        <p:cNvGrpSpPr/>
        <p:nvPr/>
      </p:nvGrpSpPr>
      <p:grpSpPr>
        <a:xfrm>
          <a:off x="0" y="0"/>
          <a:ext cx="0" cy="0"/>
          <a:chOff x="0" y="0"/>
          <a:chExt cx="0" cy="0"/>
        </a:xfrm>
      </p:grpSpPr>
      <p:sp>
        <p:nvSpPr>
          <p:cNvPr id="8" name="Rectangle 7"/>
          <p:cNvSpPr/>
          <p:nvPr/>
        </p:nvSpPr>
        <p:spPr>
          <a:xfrm flipH="1">
            <a:off x="2667000" y="0"/>
            <a:ext cx="6477000" cy="6858000"/>
          </a:xfrm>
          <a:prstGeom prst="rect">
            <a:avLst/>
          </a:prstGeom>
          <a:blipFill>
            <a:blip r:embed="rId2" cstate="print">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00000" r="50000"/>
                </a:path>
                <a:tileRect/>
              </a:gradFill>
            </a:fillOverlay>
            <a:innerShdw blurRad="63500" dist="44450" dir="10800000">
              <a:srgbClr val="000000">
                <a:alpha val="50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9" name="Straight Connector 8"/>
          <p:cNvSpPr>
            <a:spLocks noChangeShapeType="1"/>
          </p:cNvSpPr>
          <p:nvPr/>
        </p:nvSpPr>
        <p:spPr bwMode="auto">
          <a:xfrm rot="16200000">
            <a:off x="-762000" y="3429000"/>
            <a:ext cx="6858000" cy="0"/>
          </a:xfrm>
          <a:prstGeom prst="line">
            <a:avLst/>
          </a:prstGeom>
          <a:noFill/>
          <a:ln w="11430" cap="flat" cmpd="sng" algn="ctr">
            <a:solidFill>
              <a:schemeClr val="bg1">
                <a:shade val="95000"/>
              </a:schemeClr>
            </a:solidFill>
            <a:prstDash val="solid"/>
            <a:miter lim="800000"/>
            <a:headEnd type="none" w="med" len="med"/>
            <a:tailEnd type="none" w="med" len="med"/>
          </a:ln>
          <a:effectLst/>
        </p:spPr>
        <p:txBody>
          <a:bodyPr vert="horz" wrap="square" lIns="91440" tIns="45720" rIns="91440" bIns="45720" anchor="t" compatLnSpc="1"/>
          <a:lstStyle>
            <a:extLst/>
          </a:lstStyle>
          <a:p>
            <a:endParaRPr kumimoji="0" lang="en-US" dirty="0"/>
          </a:p>
        </p:txBody>
      </p:sp>
      <p:sp>
        <p:nvSpPr>
          <p:cNvPr id="12" name="Title 11"/>
          <p:cNvSpPr>
            <a:spLocks noGrp="1"/>
          </p:cNvSpPr>
          <p:nvPr>
            <p:ph type="ctrTitle"/>
          </p:nvPr>
        </p:nvSpPr>
        <p:spPr>
          <a:xfrm>
            <a:off x="3366868" y="533400"/>
            <a:ext cx="5105400" cy="2868168"/>
          </a:xfrm>
        </p:spPr>
        <p:txBody>
          <a:bodyPr lIns="45720" tIns="0" rIns="45720">
            <a:noAutofit/>
          </a:bodyPr>
          <a:lstStyle>
            <a:lvl1pPr algn="r">
              <a:defRPr sz="4200" b="1"/>
            </a:lvl1pPr>
            <a:extLst/>
          </a:lstStyle>
          <a:p>
            <a:r>
              <a:rPr kumimoji="0" lang="en-US" smtClean="0"/>
              <a:t>Click to edit Master title style</a:t>
            </a:r>
            <a:endParaRPr kumimoji="0" lang="en-US"/>
          </a:p>
        </p:txBody>
      </p:sp>
      <p:sp>
        <p:nvSpPr>
          <p:cNvPr id="25" name="Subtitle 24"/>
          <p:cNvSpPr>
            <a:spLocks noGrp="1"/>
          </p:cNvSpPr>
          <p:nvPr>
            <p:ph type="subTitle" idx="1"/>
          </p:nvPr>
        </p:nvSpPr>
        <p:spPr>
          <a:xfrm>
            <a:off x="3354442" y="3539864"/>
            <a:ext cx="5114778" cy="1101248"/>
          </a:xfrm>
        </p:spPr>
        <p:txBody>
          <a:bodyPr lIns="45720" tIns="0" rIns="45720" bIns="0"/>
          <a:lstStyle>
            <a:lvl1pPr marL="0" indent="0" algn="r">
              <a:buNone/>
              <a:defRPr sz="2200">
                <a:solidFill>
                  <a:srgbClr val="FFFFFF"/>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smtClean="0"/>
              <a:t>Click to edit Master subtitle style</a:t>
            </a:r>
            <a:endParaRPr kumimoji="0" lang="en-US"/>
          </a:p>
        </p:txBody>
      </p:sp>
      <p:sp>
        <p:nvSpPr>
          <p:cNvPr id="31" name="Date Placeholder 30"/>
          <p:cNvSpPr>
            <a:spLocks noGrp="1"/>
          </p:cNvSpPr>
          <p:nvPr>
            <p:ph type="dt" sz="half" idx="10"/>
          </p:nvPr>
        </p:nvSpPr>
        <p:spPr>
          <a:xfrm>
            <a:off x="5871224" y="6557946"/>
            <a:ext cx="2002464" cy="226902"/>
          </a:xfrm>
        </p:spPr>
        <p:txBody>
          <a:bodyPr/>
          <a:lstStyle>
            <a:lvl1pPr>
              <a:defRPr lang="en-US" smtClean="0">
                <a:solidFill>
                  <a:srgbClr val="FFFFFF"/>
                </a:solidFill>
              </a:defRPr>
            </a:lvl1pPr>
            <a:extLst/>
          </a:lstStyle>
          <a:p>
            <a:fld id="{28D4D467-7136-4204-900E-413F3D60CCEB}" type="datetimeFigureOut">
              <a:rPr lang="en-AU" smtClean="0"/>
              <a:pPr/>
              <a:t>5/01/2012</a:t>
            </a:fld>
            <a:endParaRPr lang="en-AU" dirty="0"/>
          </a:p>
        </p:txBody>
      </p:sp>
      <p:sp>
        <p:nvSpPr>
          <p:cNvPr id="18" name="Footer Placeholder 17"/>
          <p:cNvSpPr>
            <a:spLocks noGrp="1"/>
          </p:cNvSpPr>
          <p:nvPr>
            <p:ph type="ftr" sz="quarter" idx="11"/>
          </p:nvPr>
        </p:nvSpPr>
        <p:spPr>
          <a:xfrm>
            <a:off x="2819400" y="6557946"/>
            <a:ext cx="2927722" cy="228600"/>
          </a:xfrm>
        </p:spPr>
        <p:txBody>
          <a:bodyPr/>
          <a:lstStyle>
            <a:lvl1pPr>
              <a:defRPr lang="en-US" dirty="0">
                <a:solidFill>
                  <a:srgbClr val="FFFFFF"/>
                </a:solidFill>
              </a:defRPr>
            </a:lvl1pPr>
            <a:extLst/>
          </a:lstStyle>
          <a:p>
            <a:endParaRPr lang="en-AU" dirty="0"/>
          </a:p>
        </p:txBody>
      </p:sp>
      <p:sp>
        <p:nvSpPr>
          <p:cNvPr id="29" name="Slide Number Placeholder 28"/>
          <p:cNvSpPr>
            <a:spLocks noGrp="1"/>
          </p:cNvSpPr>
          <p:nvPr>
            <p:ph type="sldNum" sz="quarter" idx="12"/>
          </p:nvPr>
        </p:nvSpPr>
        <p:spPr>
          <a:xfrm>
            <a:off x="7880884" y="6556248"/>
            <a:ext cx="588336" cy="228600"/>
          </a:xfrm>
        </p:spPr>
        <p:txBody>
          <a:bodyPr/>
          <a:lstStyle>
            <a:lvl1pPr>
              <a:defRPr lang="en-US" smtClean="0">
                <a:solidFill>
                  <a:srgbClr val="FFFFFF"/>
                </a:solidFill>
              </a:defRPr>
            </a:lvl1pPr>
            <a:extLst/>
          </a:lstStyle>
          <a:p>
            <a:fld id="{10172DAD-A2FE-4382-A927-96F011174AE5}" type="slidenum">
              <a:rPr lang="en-AU" smtClean="0"/>
              <a:pPr/>
              <a:t>‹#›</a:t>
            </a:fld>
            <a:endParaRPr lang="en-AU" dirty="0"/>
          </a:p>
        </p:txBody>
      </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28D4D467-7136-4204-900E-413F3D60CCEB}" type="datetimeFigureOut">
              <a:rPr lang="en-AU" smtClean="0"/>
              <a:pPr/>
              <a:t>5/01/2012</a:t>
            </a:fld>
            <a:endParaRPr lang="en-AU" dirty="0"/>
          </a:p>
        </p:txBody>
      </p:sp>
      <p:sp>
        <p:nvSpPr>
          <p:cNvPr id="5" name="Footer Placeholder 4"/>
          <p:cNvSpPr>
            <a:spLocks noGrp="1"/>
          </p:cNvSpPr>
          <p:nvPr>
            <p:ph type="ftr" sz="quarter" idx="11"/>
          </p:nvPr>
        </p:nvSpPr>
        <p:spPr/>
        <p:txBody>
          <a:bodyPr/>
          <a:lstStyle>
            <a:extLst/>
          </a:lstStyle>
          <a:p>
            <a:endParaRPr lang="en-AU" dirty="0"/>
          </a:p>
        </p:txBody>
      </p:sp>
      <p:sp>
        <p:nvSpPr>
          <p:cNvPr id="6" name="Slide Number Placeholder 5"/>
          <p:cNvSpPr>
            <a:spLocks noGrp="1"/>
          </p:cNvSpPr>
          <p:nvPr>
            <p:ph type="sldNum" sz="quarter" idx="12"/>
          </p:nvPr>
        </p:nvSpPr>
        <p:spPr/>
        <p:txBody>
          <a:bodyPr/>
          <a:lstStyle>
            <a:extLst/>
          </a:lstStyle>
          <a:p>
            <a:fld id="{10172DAD-A2FE-4382-A927-96F011174AE5}" type="slidenum">
              <a:rPr lang="en-AU" smtClean="0"/>
              <a:pPr/>
              <a:t>‹#›</a:t>
            </a:fld>
            <a:endParaRPr lang="en-AU"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53200" y="274955"/>
            <a:ext cx="1524000" cy="5851525"/>
          </a:xfrm>
        </p:spPr>
        <p:txBody>
          <a:bodyPr vert="eaVert" anchor="t"/>
          <a:lstStyle>
            <a:extLs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42"/>
            <a:ext cx="6019800" cy="5851525"/>
          </a:xfrm>
        </p:spPr>
        <p:txBody>
          <a:bodyPr vert="eaVert"/>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a:xfrm>
            <a:off x="4242816" y="6557946"/>
            <a:ext cx="2002464" cy="226902"/>
          </a:xfrm>
        </p:spPr>
        <p:txBody>
          <a:bodyPr/>
          <a:lstStyle>
            <a:extLst/>
          </a:lstStyle>
          <a:p>
            <a:fld id="{28D4D467-7136-4204-900E-413F3D60CCEB}" type="datetimeFigureOut">
              <a:rPr lang="en-AU" smtClean="0"/>
              <a:pPr/>
              <a:t>5/01/2012</a:t>
            </a:fld>
            <a:endParaRPr lang="en-AU" dirty="0"/>
          </a:p>
        </p:txBody>
      </p:sp>
      <p:sp>
        <p:nvSpPr>
          <p:cNvPr id="5" name="Footer Placeholder 4"/>
          <p:cNvSpPr>
            <a:spLocks noGrp="1"/>
          </p:cNvSpPr>
          <p:nvPr>
            <p:ph type="ftr" sz="quarter" idx="11"/>
          </p:nvPr>
        </p:nvSpPr>
        <p:spPr>
          <a:xfrm>
            <a:off x="457200" y="6556248"/>
            <a:ext cx="3657600" cy="228600"/>
          </a:xfrm>
        </p:spPr>
        <p:txBody>
          <a:bodyPr/>
          <a:lstStyle>
            <a:extLst/>
          </a:lstStyle>
          <a:p>
            <a:endParaRPr lang="en-AU" dirty="0"/>
          </a:p>
        </p:txBody>
      </p:sp>
      <p:sp>
        <p:nvSpPr>
          <p:cNvPr id="6" name="Slide Number Placeholder 5"/>
          <p:cNvSpPr>
            <a:spLocks noGrp="1"/>
          </p:cNvSpPr>
          <p:nvPr>
            <p:ph type="sldNum" sz="quarter" idx="12"/>
          </p:nvPr>
        </p:nvSpPr>
        <p:spPr>
          <a:xfrm>
            <a:off x="6254496" y="6553200"/>
            <a:ext cx="588336" cy="228600"/>
          </a:xfrm>
        </p:spPr>
        <p:txBody>
          <a:bodyPr/>
          <a:lstStyle>
            <a:lvl1pPr>
              <a:defRPr>
                <a:solidFill>
                  <a:schemeClr val="tx2"/>
                </a:solidFill>
              </a:defRPr>
            </a:lvl1pPr>
            <a:extLst/>
          </a:lstStyle>
          <a:p>
            <a:fld id="{10172DAD-A2FE-4382-A927-96F011174AE5}" type="slidenum">
              <a:rPr lang="en-AU" smtClean="0"/>
              <a:pPr/>
              <a:t>‹#›</a:t>
            </a:fld>
            <a:endParaRPr lang="en-AU"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extLst/>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extLst/>
          </a:lstStyle>
          <a:p>
            <a:fld id="{28D4D467-7136-4204-900E-413F3D60CCEB}" type="datetimeFigureOut">
              <a:rPr lang="en-AU" smtClean="0"/>
              <a:pPr/>
              <a:t>5/01/2012</a:t>
            </a:fld>
            <a:endParaRPr lang="en-AU" dirty="0"/>
          </a:p>
        </p:txBody>
      </p:sp>
      <p:sp>
        <p:nvSpPr>
          <p:cNvPr id="5" name="Footer Placeholder 4"/>
          <p:cNvSpPr>
            <a:spLocks noGrp="1"/>
          </p:cNvSpPr>
          <p:nvPr>
            <p:ph type="ftr" sz="quarter" idx="11"/>
          </p:nvPr>
        </p:nvSpPr>
        <p:spPr/>
        <p:txBody>
          <a:bodyPr/>
          <a:lstStyle>
            <a:extLst/>
          </a:lstStyle>
          <a:p>
            <a:endParaRPr lang="en-AU" dirty="0"/>
          </a:p>
        </p:txBody>
      </p:sp>
      <p:sp>
        <p:nvSpPr>
          <p:cNvPr id="6" name="Slide Number Placeholder 5"/>
          <p:cNvSpPr>
            <a:spLocks noGrp="1"/>
          </p:cNvSpPr>
          <p:nvPr>
            <p:ph type="sldNum" sz="quarter" idx="12"/>
          </p:nvPr>
        </p:nvSpPr>
        <p:spPr/>
        <p:txBody>
          <a:bodyPr/>
          <a:lstStyle>
            <a:extLst/>
          </a:lstStyle>
          <a:p>
            <a:fld id="{10172DAD-A2FE-4382-A927-96F011174AE5}" type="slidenum">
              <a:rPr lang="en-AU" smtClean="0"/>
              <a:pPr/>
              <a:t>‹#›</a:t>
            </a:fld>
            <a:endParaRPr lang="en-AU"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1">
        <a:schemeClr val="bg1"/>
      </p:bgRef>
    </p:bg>
    <p:spTree>
      <p:nvGrpSpPr>
        <p:cNvPr id="1" name=""/>
        <p:cNvGrpSpPr/>
        <p:nvPr/>
      </p:nvGrpSpPr>
      <p:grpSpPr>
        <a:xfrm>
          <a:off x="0" y="0"/>
          <a:ext cx="0" cy="0"/>
          <a:chOff x="0" y="0"/>
          <a:chExt cx="0" cy="0"/>
        </a:xfrm>
      </p:grpSpPr>
      <p:sp>
        <p:nvSpPr>
          <p:cNvPr id="2" name="Title 1"/>
          <p:cNvSpPr>
            <a:spLocks noGrp="1"/>
          </p:cNvSpPr>
          <p:nvPr>
            <p:ph type="title"/>
          </p:nvPr>
        </p:nvSpPr>
        <p:spPr>
          <a:xfrm>
            <a:off x="1066800" y="2821837"/>
            <a:ext cx="6255488" cy="1362075"/>
          </a:xfrm>
        </p:spPr>
        <p:txBody>
          <a:bodyPr tIns="0" anchor="t"/>
          <a:lstStyle>
            <a:lvl1pPr algn="r">
              <a:buNone/>
              <a:defRPr sz="4200" b="1" cap="all"/>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1066800" y="1905000"/>
            <a:ext cx="6255488" cy="743507"/>
          </a:xfrm>
        </p:spPr>
        <p:txBody>
          <a:bodyPr anchor="b"/>
          <a:lstStyle>
            <a:lvl1pPr marL="0" indent="0" algn="r">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a:xfrm>
            <a:off x="4724238" y="6556810"/>
            <a:ext cx="2002464" cy="226902"/>
          </a:xfrm>
        </p:spPr>
        <p:txBody>
          <a:bodyPr bIns="0" anchor="b"/>
          <a:lstStyle>
            <a:lvl1pPr>
              <a:defRPr>
                <a:solidFill>
                  <a:schemeClr val="tx2"/>
                </a:solidFill>
              </a:defRPr>
            </a:lvl1pPr>
            <a:extLst/>
          </a:lstStyle>
          <a:p>
            <a:fld id="{28D4D467-7136-4204-900E-413F3D60CCEB}" type="datetimeFigureOut">
              <a:rPr lang="en-AU" smtClean="0"/>
              <a:pPr/>
              <a:t>5/01/2012</a:t>
            </a:fld>
            <a:endParaRPr lang="en-AU" dirty="0"/>
          </a:p>
        </p:txBody>
      </p:sp>
      <p:sp>
        <p:nvSpPr>
          <p:cNvPr id="5" name="Footer Placeholder 4"/>
          <p:cNvSpPr>
            <a:spLocks noGrp="1"/>
          </p:cNvSpPr>
          <p:nvPr>
            <p:ph type="ftr" sz="quarter" idx="11"/>
          </p:nvPr>
        </p:nvSpPr>
        <p:spPr>
          <a:xfrm>
            <a:off x="1735358" y="6556810"/>
            <a:ext cx="2895600" cy="228600"/>
          </a:xfrm>
        </p:spPr>
        <p:txBody>
          <a:bodyPr bIns="0" anchor="b"/>
          <a:lstStyle>
            <a:lvl1pPr>
              <a:defRPr>
                <a:solidFill>
                  <a:schemeClr val="tx2"/>
                </a:solidFill>
              </a:defRPr>
            </a:lvl1pPr>
            <a:extLst/>
          </a:lstStyle>
          <a:p>
            <a:endParaRPr lang="en-AU" dirty="0"/>
          </a:p>
        </p:txBody>
      </p:sp>
      <p:sp>
        <p:nvSpPr>
          <p:cNvPr id="6" name="Slide Number Placeholder 5"/>
          <p:cNvSpPr>
            <a:spLocks noGrp="1"/>
          </p:cNvSpPr>
          <p:nvPr>
            <p:ph type="sldNum" sz="quarter" idx="12"/>
          </p:nvPr>
        </p:nvSpPr>
        <p:spPr>
          <a:xfrm>
            <a:off x="6733952" y="6555112"/>
            <a:ext cx="588336" cy="228600"/>
          </a:xfrm>
        </p:spPr>
        <p:txBody>
          <a:bodyPr/>
          <a:lstStyle>
            <a:extLst/>
          </a:lstStyle>
          <a:p>
            <a:fld id="{10172DAD-A2FE-4382-A927-96F011174AE5}" type="slidenum">
              <a:rPr lang="en-AU" smtClean="0"/>
              <a:pPr/>
              <a:t>‹#›</a:t>
            </a:fld>
            <a:endParaRPr lang="en-AU" dirty="0"/>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178808" y="1600200"/>
            <a:ext cx="3520440" cy="4525963"/>
          </a:xfrm>
        </p:spPr>
        <p:txBody>
          <a:bodyPr anchor="t"/>
          <a:lstStyle>
            <a:lvl1pPr>
              <a:defRPr sz="2800"/>
            </a:lvl1pPr>
            <a:lvl2pPr>
              <a:defRPr sz="2400"/>
            </a:lvl2pPr>
            <a:lvl3pPr>
              <a:defRPr sz="2000"/>
            </a:lvl3pPr>
            <a:lvl4pPr>
              <a:defRPr sz="1800"/>
            </a:lvl4pPr>
            <a:lvl5pPr>
              <a:defRPr sz="18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28D4D467-7136-4204-900E-413F3D60CCEB}" type="datetimeFigureOut">
              <a:rPr lang="en-AU" smtClean="0"/>
              <a:pPr/>
              <a:t>5/01/2012</a:t>
            </a:fld>
            <a:endParaRPr lang="en-AU" dirty="0"/>
          </a:p>
        </p:txBody>
      </p:sp>
      <p:sp>
        <p:nvSpPr>
          <p:cNvPr id="6" name="Footer Placeholder 5"/>
          <p:cNvSpPr>
            <a:spLocks noGrp="1"/>
          </p:cNvSpPr>
          <p:nvPr>
            <p:ph type="ftr" sz="quarter" idx="11"/>
          </p:nvPr>
        </p:nvSpPr>
        <p:spPr/>
        <p:txBody>
          <a:bodyPr/>
          <a:lstStyle>
            <a:extLst/>
          </a:lstStyle>
          <a:p>
            <a:endParaRPr lang="en-AU" dirty="0"/>
          </a:p>
        </p:txBody>
      </p:sp>
      <p:sp>
        <p:nvSpPr>
          <p:cNvPr id="7" name="Slide Number Placeholder 6"/>
          <p:cNvSpPr>
            <a:spLocks noGrp="1"/>
          </p:cNvSpPr>
          <p:nvPr>
            <p:ph type="sldNum" sz="quarter" idx="12"/>
          </p:nvPr>
        </p:nvSpPr>
        <p:spPr/>
        <p:txBody>
          <a:bodyPr/>
          <a:lstStyle>
            <a:extLst/>
          </a:lstStyle>
          <a:p>
            <a:fld id="{10172DAD-A2FE-4382-A927-96F011174AE5}" type="slidenum">
              <a:rPr lang="en-AU" smtClean="0"/>
              <a:pPr/>
              <a:t>‹#›</a:t>
            </a:fld>
            <a:endParaRPr lang="en-AU"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nchor="b"/>
          <a:lstStyle>
            <a:lvl1pPr>
              <a:defRPr/>
            </a:lvl1pPr>
            <a:extLst/>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867400"/>
            <a:ext cx="3520440" cy="457200"/>
          </a:xfrm>
          <a:noFill/>
          <a:ln w="12700" cap="flat" cmpd="sng" algn="ctr">
            <a:solidFill>
              <a:schemeClr val="tx2"/>
            </a:solidFill>
            <a:prstDash val="solid"/>
          </a:ln>
          <a:effectLst/>
        </p:spPr>
        <p:style>
          <a:lnRef idx="1">
            <a:schemeClr val="accent1"/>
          </a:lnRef>
          <a:fillRef idx="3">
            <a:schemeClr val="accent1"/>
          </a:fillRef>
          <a:effectRef idx="2">
            <a:schemeClr val="accent1"/>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178808" y="5867400"/>
            <a:ext cx="3520440" cy="457200"/>
          </a:xfrm>
          <a:noFill/>
          <a:ln w="12700" cap="flat" cmpd="sng" algn="ctr">
            <a:solidFill>
              <a:schemeClr val="tx2"/>
            </a:solidFill>
            <a:prstDash val="solid"/>
          </a:ln>
          <a:effectLst/>
        </p:spPr>
        <p:style>
          <a:lnRef idx="1">
            <a:schemeClr val="accent2"/>
          </a:lnRef>
          <a:fillRef idx="3">
            <a:schemeClr val="accent2"/>
          </a:fillRef>
          <a:effectRef idx="2">
            <a:schemeClr val="accent2"/>
          </a:effectRef>
          <a:fontRef idx="minor">
            <a:schemeClr val="lt1"/>
          </a:fontRef>
        </p:style>
        <p:txBody>
          <a:bodyPr anchor="ctr"/>
          <a:lstStyle>
            <a:lvl1pPr marL="0" indent="0" algn="ctr">
              <a:buNone/>
              <a:defRPr sz="1800" b="1">
                <a:solidFill>
                  <a:schemeClr val="tx2"/>
                </a:solidFill>
                <a:effectLst/>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178808" y="1711840"/>
            <a:ext cx="3520440" cy="4114800"/>
          </a:xfrm>
        </p:spPr>
        <p:txBody>
          <a:bodyPr/>
          <a:lstStyle>
            <a:lvl1pPr>
              <a:defRPr sz="2400"/>
            </a:lvl1pPr>
            <a:lvl2pPr>
              <a:defRPr sz="2000"/>
            </a:lvl2pPr>
            <a:lvl3pPr>
              <a:defRPr sz="1800"/>
            </a:lvl3pPr>
            <a:lvl4pPr>
              <a:defRPr sz="1600"/>
            </a:lvl4pPr>
            <a:lvl5pPr>
              <a:defRPr sz="16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extLst/>
          </a:lstStyle>
          <a:p>
            <a:fld id="{28D4D467-7136-4204-900E-413F3D60CCEB}" type="datetimeFigureOut">
              <a:rPr lang="en-AU" smtClean="0"/>
              <a:pPr/>
              <a:t>5/01/2012</a:t>
            </a:fld>
            <a:endParaRPr lang="en-AU" dirty="0"/>
          </a:p>
        </p:txBody>
      </p:sp>
      <p:sp>
        <p:nvSpPr>
          <p:cNvPr id="8" name="Footer Placeholder 7"/>
          <p:cNvSpPr>
            <a:spLocks noGrp="1"/>
          </p:cNvSpPr>
          <p:nvPr>
            <p:ph type="ftr" sz="quarter" idx="11"/>
          </p:nvPr>
        </p:nvSpPr>
        <p:spPr/>
        <p:txBody>
          <a:bodyPr/>
          <a:lstStyle>
            <a:extLst/>
          </a:lstStyle>
          <a:p>
            <a:endParaRPr lang="en-AU" dirty="0"/>
          </a:p>
        </p:txBody>
      </p:sp>
      <p:sp>
        <p:nvSpPr>
          <p:cNvPr id="9" name="Slide Number Placeholder 8"/>
          <p:cNvSpPr>
            <a:spLocks noGrp="1"/>
          </p:cNvSpPr>
          <p:nvPr>
            <p:ph type="sldNum" sz="quarter" idx="12"/>
          </p:nvPr>
        </p:nvSpPr>
        <p:spPr/>
        <p:txBody>
          <a:bodyPr/>
          <a:lstStyle>
            <a:extLst/>
          </a:lstStyle>
          <a:p>
            <a:fld id="{10172DAD-A2FE-4382-A927-96F011174AE5}" type="slidenum">
              <a:rPr lang="en-AU" smtClean="0"/>
              <a:pPr/>
              <a:t>‹#›</a:t>
            </a:fld>
            <a:endParaRPr lang="en-AU"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320040"/>
            <a:ext cx="7242048" cy="1143000"/>
          </a:xfrm>
        </p:spPr>
        <p:txBody>
          <a:bodyPr/>
          <a:lstStyle>
            <a:extLst/>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extLst/>
          </a:lstStyle>
          <a:p>
            <a:fld id="{28D4D467-7136-4204-900E-413F3D60CCEB}" type="datetimeFigureOut">
              <a:rPr lang="en-AU" smtClean="0"/>
              <a:pPr/>
              <a:t>5/01/2012</a:t>
            </a:fld>
            <a:endParaRPr lang="en-AU" dirty="0"/>
          </a:p>
        </p:txBody>
      </p:sp>
      <p:sp>
        <p:nvSpPr>
          <p:cNvPr id="4" name="Footer Placeholder 3"/>
          <p:cNvSpPr>
            <a:spLocks noGrp="1"/>
          </p:cNvSpPr>
          <p:nvPr>
            <p:ph type="ftr" sz="quarter" idx="11"/>
          </p:nvPr>
        </p:nvSpPr>
        <p:spPr/>
        <p:txBody>
          <a:bodyPr/>
          <a:lstStyle>
            <a:extLst/>
          </a:lstStyle>
          <a:p>
            <a:endParaRPr lang="en-AU" dirty="0"/>
          </a:p>
        </p:txBody>
      </p:sp>
      <p:sp>
        <p:nvSpPr>
          <p:cNvPr id="5" name="Slide Number Placeholder 4"/>
          <p:cNvSpPr>
            <a:spLocks noGrp="1"/>
          </p:cNvSpPr>
          <p:nvPr>
            <p:ph type="sldNum" sz="quarter" idx="12"/>
          </p:nvPr>
        </p:nvSpPr>
        <p:spPr/>
        <p:txBody>
          <a:bodyPr/>
          <a:lstStyle>
            <a:extLst/>
          </a:lstStyle>
          <a:p>
            <a:fld id="{10172DAD-A2FE-4382-A927-96F011174AE5}" type="slidenum">
              <a:rPr lang="en-AU" smtClean="0"/>
              <a:pPr/>
              <a:t>‹#›</a:t>
            </a:fld>
            <a:endParaRPr lang="en-AU"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solidFill>
                  <a:schemeClr val="tx2"/>
                </a:solidFill>
              </a:defRPr>
            </a:lvl1pPr>
            <a:extLst/>
          </a:lstStyle>
          <a:p>
            <a:fld id="{28D4D467-7136-4204-900E-413F3D60CCEB}" type="datetimeFigureOut">
              <a:rPr lang="en-AU" smtClean="0"/>
              <a:pPr/>
              <a:t>5/01/2012</a:t>
            </a:fld>
            <a:endParaRPr lang="en-AU" dirty="0"/>
          </a:p>
        </p:txBody>
      </p:sp>
      <p:sp>
        <p:nvSpPr>
          <p:cNvPr id="3" name="Footer Placeholder 2"/>
          <p:cNvSpPr>
            <a:spLocks noGrp="1"/>
          </p:cNvSpPr>
          <p:nvPr>
            <p:ph type="ftr" sz="quarter" idx="11"/>
          </p:nvPr>
        </p:nvSpPr>
        <p:spPr/>
        <p:txBody>
          <a:bodyPr/>
          <a:lstStyle>
            <a:lvl1pPr>
              <a:defRPr>
                <a:solidFill>
                  <a:schemeClr val="tx2"/>
                </a:solidFill>
              </a:defRPr>
            </a:lvl1pPr>
            <a:extLst/>
          </a:lstStyle>
          <a:p>
            <a:endParaRPr lang="en-AU" dirty="0"/>
          </a:p>
        </p:txBody>
      </p:sp>
      <p:sp>
        <p:nvSpPr>
          <p:cNvPr id="4" name="Slide Number Placeholder 3"/>
          <p:cNvSpPr>
            <a:spLocks noGrp="1"/>
          </p:cNvSpPr>
          <p:nvPr>
            <p:ph type="sldNum" sz="quarter" idx="12"/>
          </p:nvPr>
        </p:nvSpPr>
        <p:spPr/>
        <p:txBody>
          <a:bodyPr/>
          <a:lstStyle>
            <a:extLst/>
          </a:lstStyle>
          <a:p>
            <a:fld id="{10172DAD-A2FE-4382-A927-96F011174AE5}" type="slidenum">
              <a:rPr lang="en-AU" smtClean="0"/>
              <a:pPr/>
              <a:t>‹#›</a:t>
            </a:fld>
            <a:endParaRPr lang="en-AU"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5897880" cy="1173480"/>
          </a:xfrm>
        </p:spPr>
        <p:txBody>
          <a:bodyPr wrap="square" anchor="b"/>
          <a:lstStyle>
            <a:lvl1pPr algn="l">
              <a:buNone/>
              <a:defRPr lang="en-US" sz="2400" baseline="0" smtClean="0"/>
            </a:lvl1pPr>
            <a:extLst/>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1497416"/>
            <a:ext cx="5897880" cy="602512"/>
          </a:xfrm>
        </p:spPr>
        <p:txBody>
          <a:bodyPr rot="0" spcFirstLastPara="0" vertOverflow="overflow" horzOverflow="overflow" vert="horz" wrap="square" lIns="45720" tIns="0" rIns="0" bIns="0" numCol="1" spcCol="0" rtlCol="0" fromWordArt="0" anchor="t" anchorCtr="0" forceAA="0" compatLnSpc="1">
            <a:normAutofit/>
          </a:bodyPr>
          <a:lstStyle>
            <a:lvl1pPr marL="0" indent="0">
              <a:spcBef>
                <a:spcPts val="0"/>
              </a:spcBef>
              <a:spcAft>
                <a:spcPts val="0"/>
              </a:spcAft>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2133600"/>
            <a:ext cx="7239000" cy="4371752"/>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extLst/>
          </a:lstStyle>
          <a:p>
            <a:fld id="{28D4D467-7136-4204-900E-413F3D60CCEB}" type="datetimeFigureOut">
              <a:rPr lang="en-AU" smtClean="0"/>
              <a:pPr/>
              <a:t>5/01/2012</a:t>
            </a:fld>
            <a:endParaRPr lang="en-AU" dirty="0"/>
          </a:p>
        </p:txBody>
      </p:sp>
      <p:sp>
        <p:nvSpPr>
          <p:cNvPr id="6" name="Footer Placeholder 5"/>
          <p:cNvSpPr>
            <a:spLocks noGrp="1"/>
          </p:cNvSpPr>
          <p:nvPr>
            <p:ph type="ftr" sz="quarter" idx="11"/>
          </p:nvPr>
        </p:nvSpPr>
        <p:spPr/>
        <p:txBody>
          <a:bodyPr/>
          <a:lstStyle>
            <a:extLst/>
          </a:lstStyle>
          <a:p>
            <a:endParaRPr lang="en-AU" dirty="0"/>
          </a:p>
        </p:txBody>
      </p:sp>
      <p:sp>
        <p:nvSpPr>
          <p:cNvPr id="7" name="Slide Number Placeholder 6"/>
          <p:cNvSpPr>
            <a:spLocks noGrp="1"/>
          </p:cNvSpPr>
          <p:nvPr>
            <p:ph type="sldNum" sz="quarter" idx="12"/>
          </p:nvPr>
        </p:nvSpPr>
        <p:spPr/>
        <p:txBody>
          <a:bodyPr/>
          <a:lstStyle>
            <a:extLst/>
          </a:lstStyle>
          <a:p>
            <a:fld id="{10172DAD-A2FE-4382-A927-96F011174AE5}" type="slidenum">
              <a:rPr lang="en-AU" smtClean="0"/>
              <a:pPr/>
              <a:t>‹#›</a:t>
            </a:fld>
            <a:endParaRPr lang="en-AU"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2">
        <a:schemeClr val="bg2"/>
      </p:bgRef>
    </p:bg>
    <p:spTree>
      <p:nvGrpSpPr>
        <p:cNvPr id="1" name=""/>
        <p:cNvGrpSpPr/>
        <p:nvPr/>
      </p:nvGrpSpPr>
      <p:grpSpPr>
        <a:xfrm>
          <a:off x="0" y="0"/>
          <a:ext cx="0" cy="0"/>
          <a:chOff x="0" y="0"/>
          <a:chExt cx="0" cy="0"/>
        </a:xfrm>
      </p:grpSpPr>
      <p:sp>
        <p:nvSpPr>
          <p:cNvPr id="8" name="Rectangle 7"/>
          <p:cNvSpPr/>
          <p:nvPr/>
        </p:nvSpPr>
        <p:spPr>
          <a:xfrm rot="21240000">
            <a:off x="597968" y="1004668"/>
            <a:ext cx="4319527" cy="4312573"/>
          </a:xfrm>
          <a:prstGeom prst="rect">
            <a:avLst/>
          </a:prstGeom>
          <a:solidFill>
            <a:srgbClr val="FAFAFA"/>
          </a:solidFill>
          <a:ln w="1270" cap="rnd" cmpd="sng" algn="ctr">
            <a:solidFill>
              <a:srgbClr val="EAEAEA"/>
            </a:solidFill>
            <a:prstDash val="solid"/>
          </a:ln>
          <a:effectLst>
            <a:outerShdw blurRad="25000" dist="12700" dir="5400000" algn="t"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dirty="0"/>
          </a:p>
        </p:txBody>
      </p:sp>
      <p:sp>
        <p:nvSpPr>
          <p:cNvPr id="9" name="Rectangle 8"/>
          <p:cNvSpPr/>
          <p:nvPr/>
        </p:nvSpPr>
        <p:spPr>
          <a:xfrm rot="21420000">
            <a:off x="596706" y="998816"/>
            <a:ext cx="4319527" cy="4312573"/>
          </a:xfrm>
          <a:prstGeom prst="rect">
            <a:avLst/>
          </a:prstGeom>
          <a:solidFill>
            <a:srgbClr val="FAFAFA"/>
          </a:solidFill>
          <a:ln w="1270" cap="rnd" cmpd="sng" algn="ctr">
            <a:solidFill>
              <a:srgbClr val="EAEAEA"/>
            </a:solidFill>
            <a:prstDash val="solid"/>
          </a:ln>
          <a:effectLst>
            <a:outerShdw blurRad="28000" dist="12700" dir="5400000" algn="tl" rotWithShape="0">
              <a:srgbClr val="000000">
                <a:alpha val="4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dirty="0"/>
          </a:p>
        </p:txBody>
      </p:sp>
      <p:sp>
        <p:nvSpPr>
          <p:cNvPr id="2" name="Title 1"/>
          <p:cNvSpPr>
            <a:spLocks noGrp="1"/>
          </p:cNvSpPr>
          <p:nvPr>
            <p:ph type="title"/>
          </p:nvPr>
        </p:nvSpPr>
        <p:spPr>
          <a:xfrm>
            <a:off x="5389098" y="1143000"/>
            <a:ext cx="3429000" cy="2057400"/>
          </a:xfrm>
        </p:spPr>
        <p:txBody>
          <a:bodyPr vert="horz" anchor="b"/>
          <a:lstStyle>
            <a:lvl1pPr algn="l">
              <a:buNone/>
              <a:defRPr sz="3000" b="1" baseline="0">
                <a:ln w="500">
                  <a:solidFill>
                    <a:schemeClr val="tx2">
                      <a:shade val="10000"/>
                      <a:satMod val="135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defRPr>
            </a:lvl1pPr>
            <a:extLst/>
          </a:lstStyle>
          <a:p>
            <a:r>
              <a:rPr kumimoji="0" lang="en-US" smtClean="0"/>
              <a:t>Click to edit Master title style</a:t>
            </a:r>
            <a:endParaRPr kumimoji="0" lang="en-US" dirty="0"/>
          </a:p>
        </p:txBody>
      </p:sp>
      <p:sp>
        <p:nvSpPr>
          <p:cNvPr id="4" name="Text Placeholder 3"/>
          <p:cNvSpPr>
            <a:spLocks noGrp="1"/>
          </p:cNvSpPr>
          <p:nvPr>
            <p:ph type="body" sz="half" idx="2"/>
          </p:nvPr>
        </p:nvSpPr>
        <p:spPr>
          <a:xfrm>
            <a:off x="5389098" y="3283634"/>
            <a:ext cx="3429000" cy="1920240"/>
          </a:xfrm>
        </p:spPr>
        <p:txBody>
          <a:bodyPr rot="0" spcFirstLastPara="0" vertOverflow="overflow" horzOverflow="overflow" vert="horz" wrap="square" lIns="82296" tIns="0" rIns="0" bIns="0" numCol="1" spcCol="0" rtlCol="0" fromWordArt="0" anchor="t" anchorCtr="0" forceAA="0" compatLnSpc="1">
            <a:normAutofit/>
          </a:bodyPr>
          <a:lstStyle>
            <a:lvl1pPr marL="0" indent="0">
              <a:lnSpc>
                <a:spcPct val="100000"/>
              </a:lnSpc>
              <a:spcBef>
                <a:spcPts val="0"/>
              </a:spcBef>
              <a:buFontTx/>
              <a:buNone/>
              <a:defRPr sz="1400" baseline="0">
                <a:solidFill>
                  <a:schemeClr val="tx1"/>
                </a:solidFill>
              </a:defRPr>
            </a:lvl1pPr>
            <a:lvl2pPr>
              <a:defRPr sz="1200"/>
            </a:lvl2pPr>
            <a:lvl3pPr>
              <a:defRPr sz="1000"/>
            </a:lvl3pPr>
            <a:lvl4pPr>
              <a:defRPr sz="900"/>
            </a:lvl4pPr>
            <a:lvl5pPr>
              <a:defRPr sz="900"/>
            </a:lvl5pPr>
            <a:extLst/>
          </a:lstStyle>
          <a:p>
            <a:pPr marL="0" marR="0" lvl="0" indent="0" algn="l" defTabSz="0" rtl="0" eaLnBrk="1" fontAlgn="auto" latinLnBrk="0" hangingPunct="1">
              <a:lnSpc>
                <a:spcPct val="100000"/>
              </a:lnSpc>
              <a:spcBef>
                <a:spcPts val="0"/>
              </a:spcBef>
              <a:spcAft>
                <a:spcPts val="0"/>
              </a:spcAft>
              <a:buClr>
                <a:schemeClr val="tx2"/>
              </a:buClr>
              <a:buSzPct val="73000"/>
              <a:buFontTx/>
              <a:buNone/>
              <a:tabLst/>
              <a:defRPr/>
            </a:pPr>
            <a:r>
              <a:rPr kumimoji="0" lang="en-US" smtClean="0"/>
              <a:t>Click to edit Master text styles</a:t>
            </a:r>
          </a:p>
        </p:txBody>
      </p:sp>
      <p:sp>
        <p:nvSpPr>
          <p:cNvPr id="5" name="Date Placeholder 4"/>
          <p:cNvSpPr>
            <a:spLocks noGrp="1"/>
          </p:cNvSpPr>
          <p:nvPr>
            <p:ph type="dt" sz="half" idx="10"/>
          </p:nvPr>
        </p:nvSpPr>
        <p:spPr/>
        <p:txBody>
          <a:bodyPr/>
          <a:lstStyle>
            <a:extLst/>
          </a:lstStyle>
          <a:p>
            <a:fld id="{28D4D467-7136-4204-900E-413F3D60CCEB}" type="datetimeFigureOut">
              <a:rPr lang="en-AU" smtClean="0"/>
              <a:pPr/>
              <a:t>5/01/2012</a:t>
            </a:fld>
            <a:endParaRPr lang="en-AU" dirty="0"/>
          </a:p>
        </p:txBody>
      </p:sp>
      <p:sp>
        <p:nvSpPr>
          <p:cNvPr id="6" name="Footer Placeholder 5"/>
          <p:cNvSpPr>
            <a:spLocks noGrp="1"/>
          </p:cNvSpPr>
          <p:nvPr>
            <p:ph type="ftr" sz="quarter" idx="11"/>
          </p:nvPr>
        </p:nvSpPr>
        <p:spPr/>
        <p:txBody>
          <a:bodyPr/>
          <a:lstStyle>
            <a:extLst/>
          </a:lstStyle>
          <a:p>
            <a:endParaRPr lang="en-AU" dirty="0"/>
          </a:p>
        </p:txBody>
      </p:sp>
      <p:sp>
        <p:nvSpPr>
          <p:cNvPr id="7" name="Slide Number Placeholder 6"/>
          <p:cNvSpPr>
            <a:spLocks noGrp="1"/>
          </p:cNvSpPr>
          <p:nvPr>
            <p:ph type="sldNum" sz="quarter" idx="12"/>
          </p:nvPr>
        </p:nvSpPr>
        <p:spPr/>
        <p:txBody>
          <a:bodyPr/>
          <a:lstStyle>
            <a:extLst/>
          </a:lstStyle>
          <a:p>
            <a:fld id="{10172DAD-A2FE-4382-A927-96F011174AE5}" type="slidenum">
              <a:rPr lang="en-AU" smtClean="0"/>
              <a:pPr/>
              <a:t>‹#›</a:t>
            </a:fld>
            <a:endParaRPr lang="en-AU" dirty="0"/>
          </a:p>
        </p:txBody>
      </p:sp>
      <p:sp>
        <p:nvSpPr>
          <p:cNvPr id="10" name="Picture Placeholder 9"/>
          <p:cNvSpPr>
            <a:spLocks noGrp="1"/>
          </p:cNvSpPr>
          <p:nvPr>
            <p:ph type="pic" idx="1"/>
          </p:nvPr>
        </p:nvSpPr>
        <p:spPr>
          <a:xfrm>
            <a:off x="663682" y="1041002"/>
            <a:ext cx="4206240" cy="4206240"/>
          </a:xfrm>
          <a:solidFill>
            <a:schemeClr val="bg2">
              <a:shade val="50000"/>
            </a:schemeClr>
          </a:solidFill>
          <a:ln w="107950">
            <a:solidFill>
              <a:srgbClr val="FFFFFF"/>
            </a:solidFill>
            <a:miter lim="800000"/>
          </a:ln>
          <a:effectLst>
            <a:outerShdw blurRad="44450" dist="3810" dir="5400000" algn="tl" rotWithShape="0">
              <a:srgbClr val="000000">
                <a:alpha val="60000"/>
              </a:srgbClr>
            </a:outerShdw>
          </a:effectLst>
          <a:scene3d>
            <a:camera prst="orthographicFront"/>
            <a:lightRig rig="threePt" dir="t"/>
          </a:scene3d>
          <a:sp3d contourW="3810">
            <a:contourClr>
              <a:srgbClr val="969696"/>
            </a:contourClr>
          </a:sp3d>
        </p:spPr>
        <p:txBody>
          <a:bodyPr/>
          <a:lstStyle>
            <a:lvl1pPr marL="0" indent="0">
              <a:buNone/>
              <a:defRPr sz="3200"/>
            </a:lvl1pPr>
            <a:extLst/>
          </a:lstStyle>
          <a:p>
            <a:r>
              <a:rPr kumimoji="0" lang="en-US" dirty="0" smtClean="0"/>
              <a:t>Click icon to add picture</a:t>
            </a:r>
            <a:endParaRPr kumimoji="0" lang="en-US" dirty="0"/>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flipH="1">
            <a:off x="8153400" y="0"/>
            <a:ext cx="990600" cy="6858000"/>
          </a:xfrm>
          <a:prstGeom prst="rect">
            <a:avLst/>
          </a:prstGeom>
          <a:blipFill>
            <a:blip r:embed="rId13" cstate="print">
              <a:alphaModFix amt="43000"/>
            </a:blip>
            <a:tile tx="0" ty="0" sx="50000" sy="50000" flip="none" algn="tl"/>
          </a:blipFill>
          <a:ln w="0" cap="flat" cmpd="sng" algn="ctr">
            <a:noFill/>
            <a:prstDash val="solid"/>
          </a:ln>
          <a:effectLst>
            <a:fillOverlay blend="mult">
              <a:gradFill rotWithShape="1">
                <a:gsLst>
                  <a:gs pos="0">
                    <a:schemeClr val="tx2">
                      <a:tint val="62000"/>
                      <a:satMod val="420000"/>
                    </a:schemeClr>
                  </a:gs>
                  <a:gs pos="100000">
                    <a:schemeClr val="tx2">
                      <a:shade val="20000"/>
                      <a:satMod val="170000"/>
                    </a:schemeClr>
                  </a:gs>
                </a:gsLst>
                <a:path path="circle">
                  <a:fillToRect l="50000" t="110000" r="50000" b="-10000"/>
                </a:path>
                <a:tileRect/>
              </a:gradFill>
            </a:fillOverlay>
            <a:innerShdw blurRad="63500" dist="44450" dir="10800000">
              <a:srgbClr val="000000">
                <a:alpha val="45000"/>
              </a:srgbClr>
            </a:innerShdw>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dirty="0"/>
          </a:p>
        </p:txBody>
      </p:sp>
      <p:sp>
        <p:nvSpPr>
          <p:cNvPr id="3" name="Title Placeholder 2"/>
          <p:cNvSpPr>
            <a:spLocks noGrp="1"/>
          </p:cNvSpPr>
          <p:nvPr>
            <p:ph type="title"/>
          </p:nvPr>
        </p:nvSpPr>
        <p:spPr>
          <a:xfrm>
            <a:off x="457200" y="320040"/>
            <a:ext cx="7239000" cy="1143000"/>
          </a:xfrm>
          <a:prstGeom prst="rect">
            <a:avLst/>
          </a:prstGeom>
        </p:spPr>
        <p:txBody>
          <a:bodyPr vert="horz" lIns="45720" tIns="0" rIns="45720" bIns="0" anchor="b" anchorCtr="0">
            <a:normAutofit/>
          </a:bodyPr>
          <a:lstStyle>
            <a:extLst/>
          </a:lstStyle>
          <a:p>
            <a:r>
              <a:rPr kumimoji="0" lang="en-US" smtClean="0"/>
              <a:t>Click to edit Master title style</a:t>
            </a:r>
            <a:endParaRPr kumimoji="0" lang="en-US"/>
          </a:p>
        </p:txBody>
      </p:sp>
      <p:sp>
        <p:nvSpPr>
          <p:cNvPr id="31" name="Text Placeholder 30"/>
          <p:cNvSpPr>
            <a:spLocks noGrp="1"/>
          </p:cNvSpPr>
          <p:nvPr>
            <p:ph type="body" idx="1"/>
          </p:nvPr>
        </p:nvSpPr>
        <p:spPr>
          <a:xfrm>
            <a:off x="457200" y="1609416"/>
            <a:ext cx="7239000" cy="4846320"/>
          </a:xfrm>
          <a:prstGeom prst="rect">
            <a:avLst/>
          </a:prstGeom>
        </p:spPr>
        <p:txBody>
          <a:bodyPr vert="horz">
            <a:normAutofit/>
          </a:bodyPr>
          <a:lstStyle>
            <a:extLst/>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27" name="Date Placeholder 26"/>
          <p:cNvSpPr>
            <a:spLocks noGrp="1"/>
          </p:cNvSpPr>
          <p:nvPr>
            <p:ph type="dt" sz="half" idx="2"/>
          </p:nvPr>
        </p:nvSpPr>
        <p:spPr>
          <a:xfrm>
            <a:off x="4245936" y="6557946"/>
            <a:ext cx="2002464" cy="226902"/>
          </a:xfrm>
          <a:prstGeom prst="rect">
            <a:avLst/>
          </a:prstGeom>
        </p:spPr>
        <p:txBody>
          <a:bodyPr vert="horz" tIns="0" bIns="0" anchor="b"/>
          <a:lstStyle>
            <a:lvl1pPr algn="l" eaLnBrk="1" latinLnBrk="0" hangingPunct="1">
              <a:defRPr kumimoji="0" sz="1000">
                <a:solidFill>
                  <a:schemeClr val="tx2"/>
                </a:solidFill>
              </a:defRPr>
            </a:lvl1pPr>
            <a:extLst/>
          </a:lstStyle>
          <a:p>
            <a:fld id="{28D4D467-7136-4204-900E-413F3D60CCEB}" type="datetimeFigureOut">
              <a:rPr lang="en-AU" smtClean="0"/>
              <a:pPr/>
              <a:t>5/01/2012</a:t>
            </a:fld>
            <a:endParaRPr lang="en-AU" dirty="0"/>
          </a:p>
        </p:txBody>
      </p:sp>
      <p:sp>
        <p:nvSpPr>
          <p:cNvPr id="4" name="Footer Placeholder 3"/>
          <p:cNvSpPr>
            <a:spLocks noGrp="1"/>
          </p:cNvSpPr>
          <p:nvPr>
            <p:ph type="ftr" sz="quarter" idx="3"/>
          </p:nvPr>
        </p:nvSpPr>
        <p:spPr>
          <a:xfrm>
            <a:off x="457200" y="6557946"/>
            <a:ext cx="3657600" cy="228600"/>
          </a:xfrm>
          <a:prstGeom prst="rect">
            <a:avLst/>
          </a:prstGeom>
        </p:spPr>
        <p:txBody>
          <a:bodyPr vert="horz" tIns="0" bIns="0" anchor="b"/>
          <a:lstStyle>
            <a:lvl1pPr algn="r" eaLnBrk="1" latinLnBrk="0" hangingPunct="1">
              <a:defRPr kumimoji="0" sz="1000">
                <a:solidFill>
                  <a:schemeClr val="tx2"/>
                </a:solidFill>
              </a:defRPr>
            </a:lvl1pPr>
            <a:extLst/>
          </a:lstStyle>
          <a:p>
            <a:endParaRPr lang="en-AU" dirty="0"/>
          </a:p>
        </p:txBody>
      </p:sp>
      <p:sp>
        <p:nvSpPr>
          <p:cNvPr id="16" name="Slide Number Placeholder 15"/>
          <p:cNvSpPr>
            <a:spLocks noGrp="1"/>
          </p:cNvSpPr>
          <p:nvPr>
            <p:ph type="sldNum" sz="quarter" idx="4"/>
          </p:nvPr>
        </p:nvSpPr>
        <p:spPr>
          <a:xfrm>
            <a:off x="6251448" y="6556248"/>
            <a:ext cx="588336" cy="228600"/>
          </a:xfrm>
          <a:prstGeom prst="rect">
            <a:avLst/>
          </a:prstGeom>
        </p:spPr>
        <p:txBody>
          <a:bodyPr vert="horz" lIns="0" tIns="0" rIns="0" bIns="0" anchor="b"/>
          <a:lstStyle>
            <a:lvl1pPr algn="r" eaLnBrk="1" latinLnBrk="0" hangingPunct="1">
              <a:defRPr kumimoji="0" sz="1100">
                <a:solidFill>
                  <a:schemeClr val="tx2"/>
                </a:solidFill>
              </a:defRPr>
            </a:lvl1pPr>
            <a:extLst/>
          </a:lstStyle>
          <a:p>
            <a:fld id="{10172DAD-A2FE-4382-A927-96F011174AE5}" type="slidenum">
              <a:rPr lang="en-AU" smtClean="0"/>
              <a:pPr/>
              <a:t>‹#›</a:t>
            </a:fld>
            <a:endParaRPr lang="en-AU"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3800" b="1" kern="1200" cap="all" baseline="0">
          <a:ln w="500">
            <a:solidFill>
              <a:schemeClr val="tx2">
                <a:shade val="20000"/>
                <a:satMod val="120000"/>
              </a:schemeClr>
            </a:solidFill>
          </a:ln>
          <a:gradFill>
            <a:gsLst>
              <a:gs pos="0">
                <a:schemeClr val="accent4">
                  <a:tint val="13000"/>
                </a:schemeClr>
              </a:gs>
              <a:gs pos="10000">
                <a:schemeClr val="accent4">
                  <a:tint val="20000"/>
                </a:schemeClr>
              </a:gs>
              <a:gs pos="49000">
                <a:schemeClr val="accent4">
                  <a:tint val="70000"/>
                </a:schemeClr>
              </a:gs>
              <a:gs pos="50000">
                <a:schemeClr val="accent4">
                  <a:tint val="97000"/>
                </a:schemeClr>
              </a:gs>
              <a:gs pos="100000">
                <a:schemeClr val="accent4">
                  <a:tint val="20000"/>
                </a:schemeClr>
              </a:gs>
            </a:gsLst>
            <a:lin ang="5400000" scaled="1"/>
          </a:gradFill>
          <a:effectLst/>
          <a:latin typeface="+mj-lt"/>
          <a:ea typeface="+mj-ea"/>
          <a:cs typeface="+mj-cs"/>
        </a:defRPr>
      </a:lvl1pPr>
      <a:extLst/>
    </p:titleStyle>
    <p:bodyStyle>
      <a:lvl1pPr marL="274320" indent="-274320" algn="l" rtl="0" eaLnBrk="1" latinLnBrk="0" hangingPunct="1">
        <a:spcBef>
          <a:spcPts val="600"/>
        </a:spcBef>
        <a:buClr>
          <a:schemeClr val="tx2"/>
        </a:buClr>
        <a:buSzPct val="73000"/>
        <a:buFont typeface="Wingdings 2"/>
        <a:buChar char=""/>
        <a:defRPr kumimoji="0" sz="2600" kern="1200" baseline="0">
          <a:solidFill>
            <a:schemeClr val="tx1"/>
          </a:solidFill>
          <a:latin typeface="+mn-lt"/>
          <a:ea typeface="+mn-ea"/>
          <a:cs typeface="+mn-cs"/>
        </a:defRPr>
      </a:lvl1pPr>
      <a:lvl2pPr marL="521208" indent="-228600" algn="l" rtl="0" eaLnBrk="1" latinLnBrk="0" hangingPunct="1">
        <a:spcBef>
          <a:spcPts val="500"/>
        </a:spcBef>
        <a:buClr>
          <a:schemeClr val="accent4"/>
        </a:buClr>
        <a:buSzPct val="80000"/>
        <a:buFont typeface="Wingdings 2"/>
        <a:buChar char=""/>
        <a:defRPr kumimoji="0" sz="2300" kern="1200">
          <a:solidFill>
            <a:schemeClr val="tx1">
              <a:tint val="85000"/>
            </a:schemeClr>
          </a:solidFill>
          <a:latin typeface="+mn-lt"/>
          <a:ea typeface="+mn-ea"/>
          <a:cs typeface="+mn-cs"/>
        </a:defRPr>
      </a:lvl2pPr>
      <a:lvl3pPr marL="758952" indent="-228600" algn="l" rtl="0" eaLnBrk="1" latinLnBrk="0" hangingPunct="1">
        <a:spcBef>
          <a:spcPts val="400"/>
        </a:spcBef>
        <a:buClr>
          <a:schemeClr val="accent4"/>
        </a:buClr>
        <a:buSzPct val="60000"/>
        <a:buFont typeface="Wingdings"/>
        <a:buChar char=""/>
        <a:defRPr kumimoji="0" sz="2000" kern="1200">
          <a:solidFill>
            <a:schemeClr val="tx1"/>
          </a:solidFill>
          <a:latin typeface="+mn-lt"/>
          <a:ea typeface="+mn-ea"/>
          <a:cs typeface="+mn-cs"/>
        </a:defRPr>
      </a:lvl3pPr>
      <a:lvl4pPr marL="1005840" indent="-228600" algn="l" rtl="0" eaLnBrk="1" latinLnBrk="0" hangingPunct="1">
        <a:spcBef>
          <a:spcPct val="20000"/>
        </a:spcBef>
        <a:buClr>
          <a:schemeClr val="accent4"/>
        </a:buClr>
        <a:buSzPct val="80000"/>
        <a:buFont typeface="Wingdings 2"/>
        <a:buChar char=""/>
        <a:defRPr kumimoji="0" sz="2000" kern="1200">
          <a:solidFill>
            <a:schemeClr val="tx1">
              <a:tint val="85000"/>
            </a:schemeClr>
          </a:solidFill>
          <a:latin typeface="+mn-lt"/>
          <a:ea typeface="+mn-ea"/>
          <a:cs typeface="+mn-cs"/>
        </a:defRPr>
      </a:lvl4pPr>
      <a:lvl5pPr marL="1280160" indent="-228600" algn="l" rtl="0" eaLnBrk="1" latinLnBrk="0" hangingPunct="1">
        <a:spcBef>
          <a:spcPts val="400"/>
        </a:spcBef>
        <a:buClr>
          <a:schemeClr val="accent4"/>
        </a:buClr>
        <a:buSzPct val="70000"/>
        <a:buFont typeface="Wingdings"/>
        <a:buChar char=""/>
        <a:defRPr kumimoji="0" sz="1800" kern="1200">
          <a:solidFill>
            <a:schemeClr val="tx1"/>
          </a:solidFill>
          <a:latin typeface="+mn-lt"/>
          <a:ea typeface="+mn-ea"/>
          <a:cs typeface="+mn-cs"/>
        </a:defRPr>
      </a:lvl5pPr>
      <a:lvl6pPr marL="1472184" indent="-182880" algn="l" rtl="0" eaLnBrk="1" latinLnBrk="0" hangingPunct="1">
        <a:spcBef>
          <a:spcPts val="400"/>
        </a:spcBef>
        <a:buClr>
          <a:schemeClr val="accent4"/>
        </a:buClr>
        <a:buSzPct val="80000"/>
        <a:buFont typeface="Wingdings 2"/>
        <a:buChar char=""/>
        <a:defRPr kumimoji="0" sz="1800" kern="1200">
          <a:solidFill>
            <a:schemeClr val="tx1">
              <a:tint val="85000"/>
            </a:schemeClr>
          </a:solidFill>
          <a:latin typeface="+mn-lt"/>
          <a:ea typeface="+mn-ea"/>
          <a:cs typeface="+mn-cs"/>
        </a:defRPr>
      </a:lvl6pPr>
      <a:lvl7pPr marL="1673352" indent="-182880" algn="l" rtl="0" eaLnBrk="1" latinLnBrk="0" hangingPunct="1">
        <a:spcBef>
          <a:spcPct val="20000"/>
        </a:spcBef>
        <a:buClr>
          <a:schemeClr val="accent4"/>
        </a:buClr>
        <a:buSzPct val="80000"/>
        <a:buFont typeface="Wingdings 2"/>
        <a:buChar char=""/>
        <a:defRPr kumimoji="0" sz="1600" kern="1200" baseline="0">
          <a:solidFill>
            <a:schemeClr val="tx1"/>
          </a:solidFill>
          <a:latin typeface="+mn-lt"/>
          <a:ea typeface="+mn-ea"/>
          <a:cs typeface="+mn-cs"/>
        </a:defRPr>
      </a:lvl7pPr>
      <a:lvl8pPr marL="1847088" indent="-182880" algn="l" rtl="0" eaLnBrk="1" latinLnBrk="0" hangingPunct="1">
        <a:spcBef>
          <a:spcPts val="300"/>
        </a:spcBef>
        <a:buClr>
          <a:schemeClr val="accent4"/>
        </a:buClr>
        <a:buSzPct val="100000"/>
        <a:buChar char="•"/>
        <a:defRPr kumimoji="0" sz="1600" kern="1200" baseline="0">
          <a:solidFill>
            <a:schemeClr val="tx1">
              <a:tint val="85000"/>
            </a:schemeClr>
          </a:solidFill>
          <a:latin typeface="+mn-lt"/>
          <a:ea typeface="+mn-ea"/>
          <a:cs typeface="+mn-cs"/>
        </a:defRPr>
      </a:lvl8pPr>
      <a:lvl9pPr marL="2057400" indent="-182880" algn="l" rtl="0" eaLnBrk="1" latinLnBrk="0" hangingPunct="1">
        <a:spcBef>
          <a:spcPct val="20000"/>
        </a:spcBef>
        <a:buClr>
          <a:schemeClr val="accent4"/>
        </a:buClr>
        <a:buSzPct val="100000"/>
        <a:buFont typeface="Wingdings"/>
        <a:buChar char="§"/>
        <a:defRPr kumimoji="0" sz="14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AU" dirty="0" smtClean="0"/>
              <a:t>Blockbuster</a:t>
            </a:r>
            <a:endParaRPr lang="en-AU" dirty="0"/>
          </a:p>
        </p:txBody>
      </p:sp>
      <p:sp>
        <p:nvSpPr>
          <p:cNvPr id="3" name="Subtitle 2"/>
          <p:cNvSpPr>
            <a:spLocks noGrp="1"/>
          </p:cNvSpPr>
          <p:nvPr>
            <p:ph type="subTitle" idx="1"/>
          </p:nvPr>
        </p:nvSpPr>
        <p:spPr/>
        <p:txBody>
          <a:bodyPr/>
          <a:lstStyle/>
          <a:p>
            <a:r>
              <a:rPr lang="en-AU" dirty="0" smtClean="0"/>
              <a:t>An introduction to the genre of Blockbuster in film.</a:t>
            </a:r>
            <a:endParaRPr lang="en-AU"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smtClean="0"/>
              <a:t>How to ensure a blockbuster is a hit</a:t>
            </a:r>
            <a:endParaRPr lang="en-AU" dirty="0"/>
          </a:p>
        </p:txBody>
      </p:sp>
      <p:sp>
        <p:nvSpPr>
          <p:cNvPr id="3" name="Content Placeholder 2"/>
          <p:cNvSpPr>
            <a:spLocks noGrp="1"/>
          </p:cNvSpPr>
          <p:nvPr>
            <p:ph idx="1"/>
          </p:nvPr>
        </p:nvSpPr>
        <p:spPr/>
        <p:txBody>
          <a:bodyPr>
            <a:normAutofit lnSpcReduction="10000"/>
          </a:bodyPr>
          <a:lstStyle/>
          <a:p>
            <a:pPr algn="just"/>
            <a:r>
              <a:rPr lang="en-AU" dirty="0" smtClean="0"/>
              <a:t>According to research sociologist Brian </a:t>
            </a:r>
            <a:r>
              <a:rPr lang="en-AU" dirty="0" smtClean="0"/>
              <a:t>Uzzi</a:t>
            </a:r>
            <a:r>
              <a:rPr lang="en-AU" dirty="0" smtClean="0"/>
              <a:t>, Ph.D., of </a:t>
            </a:r>
            <a:r>
              <a:rPr lang="en-AU" dirty="0" smtClean="0"/>
              <a:t>Northwestern</a:t>
            </a:r>
            <a:r>
              <a:rPr lang="en-AU" dirty="0" smtClean="0"/>
              <a:t> University in Evanston, Ill., constant chatter about a movie, called movie buzz, can help a film become a blockbuster hit.</a:t>
            </a:r>
          </a:p>
          <a:p>
            <a:pPr algn="just"/>
            <a:endParaRPr lang="en-AU" dirty="0" smtClean="0"/>
          </a:p>
          <a:p>
            <a:pPr algn="just"/>
            <a:r>
              <a:rPr lang="en-AU" dirty="0" smtClean="0"/>
              <a:t>Movie buzz creates a "tipping point." This is the point where so much has been heard about a movie, it hits a threshold, and the likelihood of seeing it sky-rockets. "Once you hit the tipping point, everyone wants to go and it acts like a blockbuster," Dr. </a:t>
            </a:r>
            <a:r>
              <a:rPr lang="en-AU" dirty="0" smtClean="0"/>
              <a:t>Uzzi</a:t>
            </a:r>
            <a:r>
              <a:rPr lang="en-AU" dirty="0" smtClean="0"/>
              <a:t> said. </a:t>
            </a:r>
          </a:p>
          <a:p>
            <a:endParaRPr lang="en-AU"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smtClean="0"/>
              <a:t>How to ensure a blockbuster is a hit</a:t>
            </a:r>
            <a:endParaRPr lang="en-AU" dirty="0"/>
          </a:p>
        </p:txBody>
      </p:sp>
      <p:sp>
        <p:nvSpPr>
          <p:cNvPr id="3" name="Content Placeholder 2"/>
          <p:cNvSpPr>
            <a:spLocks noGrp="1"/>
          </p:cNvSpPr>
          <p:nvPr>
            <p:ph idx="1"/>
          </p:nvPr>
        </p:nvSpPr>
        <p:spPr/>
        <p:txBody>
          <a:bodyPr/>
          <a:lstStyle/>
          <a:p>
            <a:pPr algn="just"/>
            <a:r>
              <a:rPr lang="en-AU" dirty="0" smtClean="0"/>
              <a:t>To ensure this tipping point occurs, marketing strategists use social networking, the success of this method was proven with the recently released Avatar, who flooded </a:t>
            </a:r>
            <a:r>
              <a:rPr lang="en-AU" dirty="0" smtClean="0"/>
              <a:t>Facebook</a:t>
            </a:r>
            <a:r>
              <a:rPr lang="en-AU" dirty="0" smtClean="0"/>
              <a:t>, Twitter, and MySpace with Avatar related </a:t>
            </a:r>
            <a:r>
              <a:rPr lang="en-AU" dirty="0" smtClean="0"/>
              <a:t>tid</a:t>
            </a:r>
            <a:r>
              <a:rPr lang="en-AU" dirty="0" smtClean="0"/>
              <a:t> bits to encourage buzz.</a:t>
            </a:r>
            <a:endParaRPr lang="en-AU"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smtClean="0"/>
              <a:t>How to ensure a blockbuster is a hit</a:t>
            </a:r>
            <a:endParaRPr lang="en-AU" dirty="0"/>
          </a:p>
        </p:txBody>
      </p:sp>
      <p:sp>
        <p:nvSpPr>
          <p:cNvPr id="3" name="Content Placeholder 2"/>
          <p:cNvSpPr>
            <a:spLocks noGrp="1"/>
          </p:cNvSpPr>
          <p:nvPr>
            <p:ph idx="1"/>
          </p:nvPr>
        </p:nvSpPr>
        <p:spPr/>
        <p:txBody>
          <a:bodyPr>
            <a:normAutofit fontScale="70000" lnSpcReduction="20000"/>
          </a:bodyPr>
          <a:lstStyle/>
          <a:p>
            <a:pPr algn="just"/>
            <a:r>
              <a:rPr lang="en-AU" dirty="0" smtClean="0"/>
              <a:t>for blockbuster movies, the opening pretty much determines how it will perform over its entire theatre lifetime, as such it lends support to the classic "blockbuster" strategy of opening the movie simultaneously on as many screens as possible -- a strategy that has been used since </a:t>
            </a:r>
            <a:r>
              <a:rPr lang="en-AU" i="1" dirty="0" smtClean="0"/>
              <a:t>Jaws</a:t>
            </a:r>
            <a:r>
              <a:rPr lang="en-AU" dirty="0" smtClean="0"/>
              <a:t>.</a:t>
            </a:r>
          </a:p>
          <a:p>
            <a:pPr algn="just"/>
            <a:endParaRPr lang="en-AU" dirty="0" smtClean="0"/>
          </a:p>
          <a:p>
            <a:pPr algn="just"/>
            <a:r>
              <a:rPr lang="en-AU" dirty="0" smtClean="0"/>
              <a:t>Broken Hearts. each billion-dollar film included some form of epic, potentially doomed romance: Lifelong partners are separated forever ("Knight"), lovers of different races are long-estranged ("King"), aspiring pirates are destined to be apart for years ("Pirates") and a brief romantic dalliance resonates decades later ("Titanic"). Explosions thrill half of the crowd; the emotional ripples affect the other half. "Teenagers with lots of disposable income kept coming back to swoon over Leo </a:t>
            </a:r>
            <a:r>
              <a:rPr lang="en-AU" dirty="0" smtClean="0"/>
              <a:t>DiCaprio</a:t>
            </a:r>
            <a:r>
              <a:rPr lang="en-AU" dirty="0" smtClean="0"/>
              <a:t>," says </a:t>
            </a:r>
            <a:r>
              <a:rPr lang="en-AU" dirty="0" smtClean="0"/>
              <a:t>Thilk</a:t>
            </a:r>
            <a:r>
              <a:rPr lang="en-AU" dirty="0" smtClean="0"/>
              <a:t>. "That comes into play to a great extent." </a:t>
            </a:r>
          </a:p>
          <a:p>
            <a:pPr>
              <a:buNone/>
            </a:pPr>
            <a:r>
              <a:rPr lang="en-AU" dirty="0" smtClean="0"/>
              <a:t/>
            </a:r>
            <a:br>
              <a:rPr lang="en-AU" dirty="0" smtClean="0"/>
            </a:br>
            <a:r>
              <a:rPr lang="en-AU" dirty="0" smtClean="0"/>
              <a:t/>
            </a:r>
            <a:br>
              <a:rPr lang="en-AU" dirty="0" smtClean="0"/>
            </a:br>
            <a:endParaRPr lang="en-AU" dirty="0" smtClean="0"/>
          </a:p>
          <a:p>
            <a:endParaRPr lang="en-AU"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smtClean="0"/>
              <a:t>How to ensure a blockbuster is a hit</a:t>
            </a:r>
            <a:endParaRPr lang="en-AU" dirty="0"/>
          </a:p>
        </p:txBody>
      </p:sp>
      <p:sp>
        <p:nvSpPr>
          <p:cNvPr id="3" name="Content Placeholder 2"/>
          <p:cNvSpPr>
            <a:spLocks noGrp="1"/>
          </p:cNvSpPr>
          <p:nvPr>
            <p:ph idx="1"/>
          </p:nvPr>
        </p:nvSpPr>
        <p:spPr/>
        <p:txBody>
          <a:bodyPr>
            <a:normAutofit fontScale="77500" lnSpcReduction="20000"/>
          </a:bodyPr>
          <a:lstStyle/>
          <a:p>
            <a:pPr algn="just"/>
            <a:r>
              <a:rPr lang="en-AU" dirty="0" smtClean="0"/>
              <a:t>They all have special effects, swordplay. They're not the most subtle examples of emotive storytelling you can find. That's why they end up being big </a:t>
            </a:r>
            <a:r>
              <a:rPr lang="en-AU" dirty="0" smtClean="0"/>
              <a:t>box-office </a:t>
            </a:r>
            <a:r>
              <a:rPr lang="en-AU" dirty="0" smtClean="0"/>
              <a:t>winners overseas - an explosion looks the same on a Japanese movie screen as it does on an American movie screen.</a:t>
            </a:r>
          </a:p>
          <a:p>
            <a:pPr algn="just"/>
            <a:endParaRPr lang="en-AU" dirty="0" smtClean="0"/>
          </a:p>
          <a:p>
            <a:pPr algn="just"/>
            <a:r>
              <a:rPr lang="en-AU" dirty="0" smtClean="0"/>
              <a:t> Never underestimate the appeal of a Happy Meal toy. While ancillary products like soundtrack CDs, book tie-ins, and toys don't contribute directly to </a:t>
            </a:r>
            <a:r>
              <a:rPr lang="en-AU" dirty="0" smtClean="0"/>
              <a:t>box-office </a:t>
            </a:r>
            <a:r>
              <a:rPr lang="en-AU" dirty="0" smtClean="0"/>
              <a:t>dollars, they're indirectly crucial to success. Even if a young kid doesn't know what the movie is, he'll get the toy and then turn to his mum and say, 'I want to see that movie!'. Product marketing is a component of the overall marketing mix of any blockbuster.</a:t>
            </a:r>
            <a:br>
              <a:rPr lang="en-AU" dirty="0" smtClean="0"/>
            </a:br>
            <a:r>
              <a:rPr lang="en-AU" dirty="0" smtClean="0"/>
              <a:t/>
            </a:r>
            <a:br>
              <a:rPr lang="en-AU" dirty="0" smtClean="0"/>
            </a:br>
            <a:endParaRPr lang="en-AU"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Your blockbuster task</a:t>
            </a:r>
            <a:endParaRPr lang="en-AU" dirty="0"/>
          </a:p>
        </p:txBody>
      </p:sp>
      <p:sp>
        <p:nvSpPr>
          <p:cNvPr id="3" name="Content Placeholder 2"/>
          <p:cNvSpPr>
            <a:spLocks noGrp="1"/>
          </p:cNvSpPr>
          <p:nvPr>
            <p:ph idx="1"/>
          </p:nvPr>
        </p:nvSpPr>
        <p:spPr/>
        <p:txBody>
          <a:bodyPr>
            <a:normAutofit lnSpcReduction="10000"/>
          </a:bodyPr>
          <a:lstStyle/>
          <a:p>
            <a:pPr algn="just"/>
            <a:r>
              <a:rPr lang="en-AU" dirty="0" smtClean="0"/>
              <a:t>You are to watch the original blockbuster Jaws, you are then to get into groups that I will choose of 5 – 6, and write a 10 or 12 scene, depending on your group size, blockbuster script, it needs to incorporate all the aspects of blockbuster that you have learnt here (access the PowerPoint from your wiki), as well as a one page document outlining your plans for media distribution before and during the screening of your film.</a:t>
            </a:r>
          </a:p>
          <a:p>
            <a:pPr algn="just"/>
            <a:r>
              <a:rPr lang="en-AU" dirty="0" smtClean="0"/>
              <a:t>You will be assessed on </a:t>
            </a:r>
            <a:r>
              <a:rPr lang="en-AU" dirty="0" smtClean="0"/>
              <a:t>6. Plan, organise and complete </a:t>
            </a:r>
            <a:r>
              <a:rPr lang="en-AU" dirty="0" smtClean="0"/>
              <a:t>activities </a:t>
            </a:r>
            <a:r>
              <a:rPr lang="en-AU" dirty="0" smtClean="0"/>
              <a:t>and </a:t>
            </a:r>
            <a:r>
              <a:rPr lang="en-AU" dirty="0" smtClean="0"/>
              <a:t>9. Negotiate, reflect upon and take responsibility for learning.</a:t>
            </a:r>
          </a:p>
          <a:p>
            <a:endParaRPr lang="en-AU"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Your blockbuster task</a:t>
            </a:r>
            <a:endParaRPr lang="en-AU" dirty="0"/>
          </a:p>
        </p:txBody>
      </p:sp>
      <p:sp>
        <p:nvSpPr>
          <p:cNvPr id="3" name="Content Placeholder 2"/>
          <p:cNvSpPr>
            <a:spLocks noGrp="1"/>
          </p:cNvSpPr>
          <p:nvPr>
            <p:ph idx="1"/>
          </p:nvPr>
        </p:nvSpPr>
        <p:spPr/>
        <p:txBody>
          <a:bodyPr>
            <a:normAutofit lnSpcReduction="10000"/>
          </a:bodyPr>
          <a:lstStyle/>
          <a:p>
            <a:r>
              <a:rPr lang="en-AU" dirty="0" smtClean="0"/>
              <a:t>Things to cover:</a:t>
            </a:r>
          </a:p>
          <a:p>
            <a:r>
              <a:rPr lang="en-AU" dirty="0" smtClean="0"/>
              <a:t>Genre – action/romance/drama – a combination</a:t>
            </a:r>
          </a:p>
          <a:p>
            <a:r>
              <a:rPr lang="en-AU" dirty="0" smtClean="0"/>
              <a:t>Actors – your first page needs to include what actors will play which parts and why they were selected</a:t>
            </a:r>
          </a:p>
          <a:p>
            <a:r>
              <a:rPr lang="en-AU" dirty="0" smtClean="0"/>
              <a:t>Setting – each new scene means a new setting, explain the setting in detail</a:t>
            </a:r>
          </a:p>
          <a:p>
            <a:r>
              <a:rPr lang="en-AU" dirty="0" smtClean="0"/>
              <a:t>Directions – ensure you include acting and general scene directions.</a:t>
            </a:r>
          </a:p>
          <a:p>
            <a:r>
              <a:rPr lang="en-AU" dirty="0" smtClean="0"/>
              <a:t>Beginning – middle – end – blockbusters follow this traditional plotline </a:t>
            </a:r>
            <a:endParaRPr lang="en-AU"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Your blockbuster task</a:t>
            </a:r>
            <a:endParaRPr lang="en-AU" dirty="0"/>
          </a:p>
        </p:txBody>
      </p:sp>
      <p:sp>
        <p:nvSpPr>
          <p:cNvPr id="3" name="Content Placeholder 2"/>
          <p:cNvSpPr>
            <a:spLocks noGrp="1"/>
          </p:cNvSpPr>
          <p:nvPr>
            <p:ph idx="1"/>
          </p:nvPr>
        </p:nvSpPr>
        <p:spPr/>
        <p:txBody>
          <a:bodyPr/>
          <a:lstStyle/>
          <a:p>
            <a:r>
              <a:rPr lang="en-AU" dirty="0" smtClean="0"/>
              <a:t>Look online for some example scripts from movies, this will help you with your setting.</a:t>
            </a:r>
          </a:p>
          <a:p>
            <a:r>
              <a:rPr lang="en-AU" dirty="0" smtClean="0"/>
              <a:t>Each group member is to write two scenes themselves but they have to fit in with the story, so that needs to be decided before anyone goes off alone, and may mean that further editing is required when you are all finished, to ensure there are no continuity errors.</a:t>
            </a:r>
          </a:p>
          <a:p>
            <a:r>
              <a:rPr lang="en-AU" dirty="0" smtClean="0"/>
              <a:t>Each scene needs to be 500 words minimum.</a:t>
            </a:r>
          </a:p>
          <a:p>
            <a:r>
              <a:rPr lang="en-AU" smtClean="0"/>
              <a:t>GOODLUCK!</a:t>
            </a:r>
            <a:endParaRPr lang="en-AU"/>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What IS A BLOCKBUSTER?</a:t>
            </a:r>
            <a:endParaRPr lang="en-AU" dirty="0"/>
          </a:p>
        </p:txBody>
      </p:sp>
      <p:sp>
        <p:nvSpPr>
          <p:cNvPr id="3" name="Content Placeholder 2"/>
          <p:cNvSpPr>
            <a:spLocks noGrp="1"/>
          </p:cNvSpPr>
          <p:nvPr>
            <p:ph idx="1"/>
          </p:nvPr>
        </p:nvSpPr>
        <p:spPr/>
        <p:txBody>
          <a:bodyPr/>
          <a:lstStyle/>
          <a:p>
            <a:pPr algn="just"/>
            <a:r>
              <a:rPr lang="en-AU" dirty="0" smtClean="0"/>
              <a:t>I would like you to think in your table groups about what movies are blockbusters and why you believe this is so</a:t>
            </a:r>
          </a:p>
          <a:p>
            <a:pPr algn="just">
              <a:buNone/>
            </a:pPr>
            <a:endParaRPr lang="en-AU" dirty="0" smtClean="0"/>
          </a:p>
          <a:p>
            <a:pPr algn="just"/>
            <a:r>
              <a:rPr lang="en-AU" dirty="0" smtClean="0"/>
              <a:t>We will then write on the board some responses until we can narrow down a working definition of the term.</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AU" dirty="0" smtClean="0"/>
              <a:t>What the dictionary says</a:t>
            </a:r>
            <a:endParaRPr lang="en-AU" dirty="0"/>
          </a:p>
        </p:txBody>
      </p:sp>
      <p:sp>
        <p:nvSpPr>
          <p:cNvPr id="3" name="Content Placeholder 2"/>
          <p:cNvSpPr>
            <a:spLocks noGrp="1"/>
          </p:cNvSpPr>
          <p:nvPr>
            <p:ph idx="1"/>
          </p:nvPr>
        </p:nvSpPr>
        <p:spPr/>
        <p:txBody>
          <a:bodyPr>
            <a:normAutofit fontScale="92500" lnSpcReduction="10000"/>
          </a:bodyPr>
          <a:lstStyle/>
          <a:p>
            <a:pPr algn="just"/>
            <a:r>
              <a:rPr lang="en-AU" dirty="0" smtClean="0"/>
              <a:t>Blockbuster:</a:t>
            </a:r>
          </a:p>
          <a:p>
            <a:pPr algn="just"/>
            <a:endParaRPr lang="en-AU" dirty="0" smtClean="0"/>
          </a:p>
          <a:p>
            <a:pPr algn="just"/>
            <a:r>
              <a:rPr lang="en-AU" b="1" dirty="0" smtClean="0"/>
              <a:t>Blockbuster</a:t>
            </a:r>
            <a:r>
              <a:rPr lang="en-AU" dirty="0" smtClean="0"/>
              <a:t>, as applied to film or theatre, denotes a very popular or successful production. The term blockbuster in film generally speaks to the size of both the narrative and the scale of production.</a:t>
            </a:r>
          </a:p>
          <a:p>
            <a:pPr algn="just"/>
            <a:endParaRPr lang="en-AU" dirty="0" smtClean="0"/>
          </a:p>
          <a:p>
            <a:pPr algn="just"/>
            <a:r>
              <a:rPr lang="en-AU" dirty="0" smtClean="0"/>
              <a:t>Do you agree with this definition? Why or why not?</a:t>
            </a:r>
          </a:p>
          <a:p>
            <a:pPr algn="just"/>
            <a:endParaRPr lang="en-AU" dirty="0" smtClean="0"/>
          </a:p>
          <a:p>
            <a:pPr algn="just"/>
            <a:r>
              <a:rPr lang="en-AU" dirty="0" smtClean="0"/>
              <a:t>What do you think the first blockbuster might have been?</a:t>
            </a:r>
            <a:endParaRPr lang="en-AU"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smtClean="0"/>
              <a:t>Jaws – the first blockbuster</a:t>
            </a:r>
            <a:endParaRPr lang="en-AU" dirty="0"/>
          </a:p>
        </p:txBody>
      </p:sp>
      <p:sp>
        <p:nvSpPr>
          <p:cNvPr id="3" name="Content Placeholder 2"/>
          <p:cNvSpPr>
            <a:spLocks noGrp="1"/>
          </p:cNvSpPr>
          <p:nvPr>
            <p:ph idx="1"/>
          </p:nvPr>
        </p:nvSpPr>
        <p:spPr/>
        <p:txBody>
          <a:bodyPr/>
          <a:lstStyle/>
          <a:p>
            <a:pPr algn="just"/>
            <a:r>
              <a:rPr lang="en-AU" dirty="0" smtClean="0"/>
              <a:t>In 1975 the usage of 'blockbuster' for films coalesced around Steven Spielberg's </a:t>
            </a:r>
            <a:r>
              <a:rPr lang="en-AU" i="1" dirty="0" smtClean="0"/>
              <a:t>Jaws</a:t>
            </a:r>
            <a:r>
              <a:rPr lang="en-AU" dirty="0" smtClean="0"/>
              <a:t>, and became perceived as something new: a cultural phenomenon, a fast-paced exciting entertainment, almost a genre. Audiences interacted with such films, talked about them afterwards, and went back to see them again just for the thrill.</a:t>
            </a:r>
          </a:p>
          <a:p>
            <a:endParaRPr lang="en-AU" dirty="0" smtClean="0"/>
          </a:p>
          <a:p>
            <a:pPr>
              <a:buNone/>
            </a:pPr>
            <a:endParaRPr lang="en-AU"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Introducing the genre</a:t>
            </a:r>
            <a:endParaRPr lang="en-AU" dirty="0"/>
          </a:p>
        </p:txBody>
      </p:sp>
      <p:sp>
        <p:nvSpPr>
          <p:cNvPr id="3" name="Content Placeholder 2"/>
          <p:cNvSpPr>
            <a:spLocks noGrp="1"/>
          </p:cNvSpPr>
          <p:nvPr>
            <p:ph idx="1"/>
          </p:nvPr>
        </p:nvSpPr>
        <p:spPr/>
        <p:txBody>
          <a:bodyPr>
            <a:normAutofit fontScale="92500" lnSpcReduction="20000"/>
          </a:bodyPr>
          <a:lstStyle/>
          <a:p>
            <a:pPr algn="just"/>
            <a:r>
              <a:rPr lang="en-AU" dirty="0" smtClean="0"/>
              <a:t>Before </a:t>
            </a:r>
            <a:r>
              <a:rPr lang="en-AU" i="1" dirty="0" smtClean="0"/>
              <a:t>Jaws</a:t>
            </a:r>
            <a:r>
              <a:rPr lang="en-AU" dirty="0" smtClean="0"/>
              <a:t> set box office records in the summer of 1975, successful films such as Quo Vadis (1951 film), The Ten Commandments (1956 film), </a:t>
            </a:r>
            <a:r>
              <a:rPr lang="en-AU" i="1" dirty="0" smtClean="0"/>
              <a:t>Gone With the Wind</a:t>
            </a:r>
            <a:r>
              <a:rPr lang="en-AU" dirty="0" smtClean="0"/>
              <a:t>, and </a:t>
            </a:r>
            <a:r>
              <a:rPr lang="en-AU" i="1" dirty="0" smtClean="0"/>
              <a:t>Ben-</a:t>
            </a:r>
            <a:r>
              <a:rPr lang="en-AU" i="1" dirty="0" smtClean="0"/>
              <a:t>Hur</a:t>
            </a:r>
            <a:r>
              <a:rPr lang="en-AU" dirty="0" smtClean="0"/>
              <a:t> were called blockbusters based purely on the amount of money earned at the box office. </a:t>
            </a:r>
          </a:p>
          <a:p>
            <a:pPr algn="just"/>
            <a:endParaRPr lang="en-AU" i="1" dirty="0" smtClean="0"/>
          </a:p>
          <a:p>
            <a:pPr algn="just"/>
            <a:r>
              <a:rPr lang="en-AU" i="1" dirty="0" smtClean="0"/>
              <a:t>Jaws</a:t>
            </a:r>
            <a:r>
              <a:rPr lang="en-AU" dirty="0" smtClean="0"/>
              <a:t> is regarded as the first film of New Hollywood's 'blockbuster era' with its current meaning, implying a film genre. It also consolidated the 'summer blockbuster' trend, through which major film studios and distributors planned their entire annual marketing strategy around a big release by July 4 (Northern Hemisphere summer)</a:t>
            </a:r>
            <a:endParaRPr lang="en-AU"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Introducing the genre</a:t>
            </a:r>
            <a:endParaRPr lang="en-AU" dirty="0"/>
          </a:p>
        </p:txBody>
      </p:sp>
      <p:sp>
        <p:nvSpPr>
          <p:cNvPr id="3" name="Content Placeholder 2"/>
          <p:cNvSpPr>
            <a:spLocks noGrp="1"/>
          </p:cNvSpPr>
          <p:nvPr>
            <p:ph idx="1"/>
          </p:nvPr>
        </p:nvSpPr>
        <p:spPr/>
        <p:txBody>
          <a:bodyPr/>
          <a:lstStyle/>
          <a:p>
            <a:pPr algn="just"/>
            <a:r>
              <a:rPr lang="en-AU" dirty="0" smtClean="0"/>
              <a:t>After the success of </a:t>
            </a:r>
            <a:r>
              <a:rPr lang="en-AU" i="1" dirty="0" smtClean="0"/>
              <a:t>Jaws</a:t>
            </a:r>
            <a:r>
              <a:rPr lang="en-AU" dirty="0" smtClean="0"/>
              <a:t>, many Hollywood producers attempted to create similar "event films" with wide commercial appeal. Film companies began green lighting increasingly high budgeted films and relying extensively on massive advertising blitzes leading up to their theatrical release. Spielberg and his fellow filmmaker George Lucas (whose 1977 film </a:t>
            </a:r>
            <a:r>
              <a:rPr lang="en-AU" i="1" dirty="0" smtClean="0"/>
              <a:t>Star Wars</a:t>
            </a:r>
            <a:r>
              <a:rPr lang="en-AU" dirty="0" smtClean="0"/>
              <a:t> was the most successful film of that decade) are the film-makers most closely associated with the beginning of the blockbuster era.</a:t>
            </a:r>
          </a:p>
          <a:p>
            <a:endParaRPr lang="en-AU"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Introducing the genre</a:t>
            </a:r>
            <a:endParaRPr lang="en-AU" dirty="0"/>
          </a:p>
        </p:txBody>
      </p:sp>
      <p:sp>
        <p:nvSpPr>
          <p:cNvPr id="3" name="Content Placeholder 2"/>
          <p:cNvSpPr>
            <a:spLocks noGrp="1"/>
          </p:cNvSpPr>
          <p:nvPr>
            <p:ph idx="1"/>
          </p:nvPr>
        </p:nvSpPr>
        <p:spPr/>
        <p:txBody>
          <a:bodyPr>
            <a:normAutofit fontScale="92500"/>
          </a:bodyPr>
          <a:lstStyle/>
          <a:p>
            <a:pPr algn="just"/>
            <a:r>
              <a:rPr lang="en-AU" dirty="0" smtClean="0"/>
              <a:t>Although the term 'blockbuster' was originally defined by audience response, after a while the term came to mean a high-budget production aimed at mass markets, with associated merchandising, on which the financial fortunes of film studio or distributor depended. It was defined by its production budget and marketing effort rather than its success and popularity, and was essentially a tag which a film's marketing gave itself. In this way it became possible to refer to films such as Hollywood's </a:t>
            </a:r>
            <a:r>
              <a:rPr lang="en-AU" i="1" dirty="0" smtClean="0"/>
              <a:t>Godzilla</a:t>
            </a:r>
            <a:r>
              <a:rPr lang="en-AU" dirty="0" smtClean="0"/>
              <a:t> (1998) or </a:t>
            </a:r>
            <a:r>
              <a:rPr lang="en-AU" i="1" dirty="0" smtClean="0"/>
              <a:t>Last Action Hero</a:t>
            </a:r>
            <a:r>
              <a:rPr lang="en-AU" dirty="0" smtClean="0"/>
              <a:t> as both a blockbuster and a box office disaster.</a:t>
            </a:r>
            <a:endParaRPr lang="en-AU"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Introducing the genre</a:t>
            </a:r>
            <a:endParaRPr lang="en-AU" dirty="0"/>
          </a:p>
        </p:txBody>
      </p:sp>
      <p:sp>
        <p:nvSpPr>
          <p:cNvPr id="3" name="Content Placeholder 2"/>
          <p:cNvSpPr>
            <a:spLocks noGrp="1"/>
          </p:cNvSpPr>
          <p:nvPr>
            <p:ph idx="1"/>
          </p:nvPr>
        </p:nvSpPr>
        <p:spPr/>
        <p:txBody>
          <a:bodyPr>
            <a:normAutofit fontScale="85000" lnSpcReduction="20000"/>
          </a:bodyPr>
          <a:lstStyle/>
          <a:p>
            <a:pPr algn="just"/>
            <a:r>
              <a:rPr lang="en-AU" dirty="0" smtClean="0"/>
              <a:t>Eventually, the focus on creating blockbusters grew so intense that a backlash occurred, with critics and some film-makers decrying the prevalence of a "blockbuster mentality" and lamenting the death of the author-driven, 'more artistic' small-scale films of the New Hollywood era. This view is taken, for example, by film journalist Peter </a:t>
            </a:r>
            <a:r>
              <a:rPr lang="en-AU" dirty="0" smtClean="0"/>
              <a:t>Biskind</a:t>
            </a:r>
            <a:r>
              <a:rPr lang="en-AU" dirty="0" smtClean="0"/>
              <a:t>, who wrote that all studios wanted was another </a:t>
            </a:r>
            <a:r>
              <a:rPr lang="en-AU" i="1" dirty="0" smtClean="0"/>
              <a:t>Jaws</a:t>
            </a:r>
            <a:r>
              <a:rPr lang="en-AU" dirty="0" smtClean="0"/>
              <a:t>, and as production costs rose, they were less willing to take risks and therefore based blockbusters on the 'lowest common denominators' of the mass market.</a:t>
            </a:r>
          </a:p>
          <a:p>
            <a:pPr algn="just"/>
            <a:endParaRPr lang="en-AU" dirty="0" smtClean="0"/>
          </a:p>
          <a:p>
            <a:pPr algn="just"/>
            <a:r>
              <a:rPr lang="en-AU" dirty="0" smtClean="0"/>
              <a:t>An opposing view is taken by film critic Tom Shone, who considers that Lucas and Spielberg's reinvention of blockbusters as fast-paced entertainment reinvigorated the US film industry and deserves greater artistic and critical recognition.</a:t>
            </a:r>
            <a:endParaRPr lang="en-AU"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dirty="0" smtClean="0"/>
              <a:t>The biggest blockbuster to date</a:t>
            </a:r>
            <a:endParaRPr lang="en-AU" dirty="0"/>
          </a:p>
        </p:txBody>
      </p:sp>
      <p:sp>
        <p:nvSpPr>
          <p:cNvPr id="3" name="Content Placeholder 2"/>
          <p:cNvSpPr>
            <a:spLocks noGrp="1"/>
          </p:cNvSpPr>
          <p:nvPr>
            <p:ph idx="1"/>
          </p:nvPr>
        </p:nvSpPr>
        <p:spPr/>
        <p:txBody>
          <a:bodyPr>
            <a:normAutofit fontScale="70000" lnSpcReduction="20000"/>
          </a:bodyPr>
          <a:lstStyle/>
          <a:p>
            <a:pPr algn="just"/>
            <a:r>
              <a:rPr lang="en-AU" dirty="0" smtClean="0"/>
              <a:t>The biggest blockbuster ever made was Avatar, production cost $500 million, and it earned more than $2.5 BILLION in </a:t>
            </a:r>
            <a:r>
              <a:rPr lang="en-AU" dirty="0" smtClean="0"/>
              <a:t>theatres, </a:t>
            </a:r>
            <a:r>
              <a:rPr lang="en-AU" dirty="0" smtClean="0"/>
              <a:t>after it came out in the summer of 2009. No other movie has ever earned as much as Avatar did in movie </a:t>
            </a:r>
            <a:r>
              <a:rPr lang="en-AU" dirty="0" smtClean="0"/>
              <a:t>theatres.</a:t>
            </a:r>
            <a:endParaRPr lang="en-AU" dirty="0" smtClean="0"/>
          </a:p>
          <a:p>
            <a:pPr algn="just"/>
            <a:endParaRPr lang="en-AU" dirty="0" smtClean="0"/>
          </a:p>
          <a:p>
            <a:pPr algn="just"/>
            <a:r>
              <a:rPr lang="en-AU" i="1" dirty="0" smtClean="0"/>
              <a:t>Avatar</a:t>
            </a:r>
            <a:r>
              <a:rPr lang="en-AU" dirty="0" smtClean="0"/>
              <a:t> has its own </a:t>
            </a:r>
            <a:r>
              <a:rPr lang="en-AU" dirty="0" smtClean="0"/>
              <a:t>Facebook</a:t>
            </a:r>
            <a:r>
              <a:rPr lang="en-AU" dirty="0" smtClean="0"/>
              <a:t>, MySpace, and Twitter pages. That’s getting to be standard these days. The 18,000-follower Twitter account has tellingly not been updated since a few days after the film’s theatrical release; once the word was out, the job was done. While it was active, though, its followers would </a:t>
            </a:r>
            <a:r>
              <a:rPr lang="en-AU" dirty="0" smtClean="0"/>
              <a:t>retweet</a:t>
            </a:r>
            <a:r>
              <a:rPr lang="en-AU" dirty="0" smtClean="0"/>
              <a:t> updates to their followers, who (if interested) would do the same, spreading the word all over the web. The </a:t>
            </a:r>
            <a:r>
              <a:rPr lang="en-AU" dirty="0" smtClean="0"/>
              <a:t>Facebook</a:t>
            </a:r>
            <a:r>
              <a:rPr lang="en-AU" dirty="0" smtClean="0"/>
              <a:t> Page is even more impressive, with over 700,000 fans.</a:t>
            </a:r>
          </a:p>
          <a:p>
            <a:pPr algn="just"/>
            <a:endParaRPr lang="en-AU" dirty="0" smtClean="0"/>
          </a:p>
          <a:p>
            <a:pPr algn="just"/>
            <a:r>
              <a:rPr lang="en-AU" dirty="0" smtClean="0"/>
              <a:t>Facebook’s</a:t>
            </a:r>
            <a:r>
              <a:rPr lang="en-AU" dirty="0" smtClean="0"/>
              <a:t> updated Page features make it the place to be for brands seeking exposure. The site allows brands to push updates to fans. Those fans see the updates in their personal news feeds, and they can then share them with others, just like on Twitter. Avatar’s </a:t>
            </a:r>
            <a:r>
              <a:rPr lang="en-AU" dirty="0" smtClean="0"/>
              <a:t>Facebook</a:t>
            </a:r>
            <a:r>
              <a:rPr lang="en-AU" dirty="0" smtClean="0"/>
              <a:t> Page is also where the MTV-hosted live webcast was hosted.</a:t>
            </a:r>
          </a:p>
          <a:p>
            <a:endParaRPr lang="en-AU" dirty="0" smtClean="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pulent">
  <a:themeElements>
    <a:clrScheme name="Origin">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fontScheme name="Opulent">
      <a:majorFont>
        <a:latin typeface="Trebuchet MS"/>
        <a:ea typeface=""/>
        <a:cs typeface=""/>
        <a:font script="Jpan" typeface="HG丸ｺﾞｼｯｸM-PRO"/>
        <a:font script="Hang" typeface="HY그래픽M"/>
        <a:font script="Hans" typeface="黑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rebuchet MS"/>
        <a:ea typeface=""/>
        <a:cs typeface=""/>
        <a:font script="Jpan" typeface="HG丸ｺﾞｼｯｸM-PRO"/>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pulent">
      <a:fillStyleLst>
        <a:solidFill>
          <a:schemeClr val="phClr"/>
        </a:solidFill>
        <a:gradFill rotWithShape="1">
          <a:gsLst>
            <a:gs pos="0">
              <a:schemeClr val="phClr">
                <a:tint val="15000"/>
                <a:satMod val="250000"/>
              </a:schemeClr>
            </a:gs>
            <a:gs pos="49000">
              <a:schemeClr val="phClr">
                <a:tint val="50000"/>
                <a:satMod val="200000"/>
              </a:schemeClr>
            </a:gs>
            <a:gs pos="49100">
              <a:schemeClr val="phClr">
                <a:tint val="64000"/>
                <a:satMod val="160000"/>
              </a:schemeClr>
            </a:gs>
            <a:gs pos="92000">
              <a:schemeClr val="phClr">
                <a:tint val="50000"/>
                <a:satMod val="200000"/>
              </a:schemeClr>
            </a:gs>
            <a:gs pos="100000">
              <a:schemeClr val="phClr">
                <a:tint val="43000"/>
                <a:satMod val="190000"/>
              </a:schemeClr>
            </a:gs>
          </a:gsLst>
          <a:lin ang="5400000" scaled="1"/>
        </a:gradFill>
        <a:gradFill rotWithShape="1">
          <a:gsLst>
            <a:gs pos="0">
              <a:schemeClr val="phClr">
                <a:tint val="74000"/>
              </a:schemeClr>
            </a:gs>
            <a:gs pos="49000">
              <a:schemeClr val="phClr">
                <a:tint val="96000"/>
                <a:shade val="84000"/>
                <a:satMod val="110000"/>
              </a:schemeClr>
            </a:gs>
            <a:gs pos="49100">
              <a:schemeClr val="phClr">
                <a:shade val="55000"/>
                <a:satMod val="150000"/>
              </a:schemeClr>
            </a:gs>
            <a:gs pos="92000">
              <a:schemeClr val="phClr">
                <a:tint val="98000"/>
                <a:shade val="90000"/>
                <a:satMod val="128000"/>
              </a:schemeClr>
            </a:gs>
            <a:gs pos="100000">
              <a:schemeClr val="phClr">
                <a:tint val="90000"/>
                <a:shade val="97000"/>
                <a:satMod val="128000"/>
              </a:schemeClr>
            </a:gs>
          </a:gsLst>
          <a:lin ang="5400000" scaled="1"/>
        </a:gradFill>
      </a:fillStyleLst>
      <a:lnStyleLst>
        <a:ln w="11430" cap="flat" cmpd="sng" algn="ctr">
          <a:solidFill>
            <a:schemeClr val="phClr"/>
          </a:solidFill>
          <a:prstDash val="solid"/>
        </a:ln>
        <a:ln w="40000" cap="flat" cmpd="sng" algn="ctr">
          <a:solidFill>
            <a:schemeClr val="phClr"/>
          </a:solidFill>
          <a:prstDash val="solid"/>
        </a:ln>
        <a:ln w="31800" cap="flat" cmpd="sng" algn="ctr">
          <a:solidFill>
            <a:schemeClr val="phClr"/>
          </a:solidFill>
          <a:prstDash val="solid"/>
        </a:ln>
      </a:lnStyleLst>
      <a:effectStyleLst>
        <a:effectStyle>
          <a:effectLst>
            <a:outerShdw blurRad="50800" dist="25000" dir="5400000" rotWithShape="0">
              <a:schemeClr val="phClr">
                <a:shade val="30000"/>
                <a:satMod val="150000"/>
                <a:alpha val="38000"/>
              </a:schemeClr>
            </a:outerShdw>
          </a:effectLst>
        </a:effectStyle>
        <a:effectStyle>
          <a:effectLst>
            <a:outerShdw blurRad="39000" dist="25400" dir="5400000" rotWithShape="0">
              <a:schemeClr val="phClr">
                <a:shade val="33000"/>
                <a:alpha val="83000"/>
              </a:schemeClr>
            </a:outerShdw>
          </a:effectLst>
        </a:effectStyle>
        <a:effectStyle>
          <a:effectLst>
            <a:outerShdw blurRad="39000" dist="25400" dir="5400000" rotWithShape="0">
              <a:schemeClr val="phClr">
                <a:shade val="33000"/>
                <a:alpha val="83000"/>
              </a:schemeClr>
            </a:outerShdw>
          </a:effectLst>
          <a:scene3d>
            <a:camera prst="orthographicFront" fov="0">
              <a:rot lat="0" lon="0" rev="0"/>
            </a:camera>
            <a:lightRig rig="contrasting" dir="t">
              <a:rot lat="0" lon="0" rev="1500000"/>
            </a:lightRig>
          </a:scene3d>
          <a:sp3d extrusionH="127000" prstMaterial="powder">
            <a:bevelT w="50800" h="63500"/>
          </a:sp3d>
        </a:effectStyle>
      </a:effectStyleLst>
      <a:bgFillStyleLst>
        <a:solidFill>
          <a:schemeClr val="phClr"/>
        </a:solidFill>
        <a:gradFill rotWithShape="1">
          <a:gsLst>
            <a:gs pos="0">
              <a:schemeClr val="phClr">
                <a:tint val="78000"/>
                <a:satMod val="220000"/>
              </a:schemeClr>
            </a:gs>
            <a:gs pos="100000">
              <a:schemeClr val="phClr">
                <a:shade val="35000"/>
                <a:satMod val="155000"/>
              </a:schemeClr>
            </a:gs>
          </a:gsLst>
          <a:path path="circle">
            <a:fillToRect l="50000" t="50000" r="50000" b="50000"/>
          </a:path>
        </a:gradFill>
        <a:blipFill>
          <a:blip xmlns:r="http://schemas.openxmlformats.org/officeDocument/2006/relationships" r:embed="rId1">
            <a:duotone>
              <a:schemeClr val="phClr">
                <a:shade val="60000"/>
                <a:satMod val="180000"/>
              </a:schemeClr>
              <a:schemeClr val="phClr">
                <a:tint val="500"/>
                <a:satMod val="150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Opulent</Template>
  <TotalTime>101</TotalTime>
  <Words>1568</Words>
  <Application>Microsoft Office PowerPoint</Application>
  <PresentationFormat>On-screen Show (4:3)</PresentationFormat>
  <Paragraphs>64</Paragraphs>
  <Slides>16</Slides>
  <Notes>0</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Opulent</vt:lpstr>
      <vt:lpstr>Blockbuster</vt:lpstr>
      <vt:lpstr>What IS A BLOCKBUSTER?</vt:lpstr>
      <vt:lpstr>What the dictionary says</vt:lpstr>
      <vt:lpstr>Jaws – the first blockbuster</vt:lpstr>
      <vt:lpstr>Introducing the genre</vt:lpstr>
      <vt:lpstr>Introducing the genre</vt:lpstr>
      <vt:lpstr>Introducing the genre</vt:lpstr>
      <vt:lpstr>Introducing the genre</vt:lpstr>
      <vt:lpstr>The biggest blockbuster to date</vt:lpstr>
      <vt:lpstr>How to ensure a blockbuster is a hit</vt:lpstr>
      <vt:lpstr>How to ensure a blockbuster is a hit</vt:lpstr>
      <vt:lpstr>How to ensure a blockbuster is a hit</vt:lpstr>
      <vt:lpstr>How to ensure a blockbuster is a hit</vt:lpstr>
      <vt:lpstr>Your blockbuster task</vt:lpstr>
      <vt:lpstr>Your blockbuster task</vt:lpstr>
      <vt:lpstr>Your blockbuster task</vt:lpstr>
    </vt:vector>
  </TitlesOfParts>
  <Company>EDUSC2</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kerri.joyce</dc:creator>
  <cp:lastModifiedBy>kerri.joyce</cp:lastModifiedBy>
  <cp:revision>13</cp:revision>
  <dcterms:created xsi:type="dcterms:W3CDTF">2011-12-30T10:50:38Z</dcterms:created>
  <dcterms:modified xsi:type="dcterms:W3CDTF">2012-01-05T12:17:50Z</dcterms:modified>
</cp:coreProperties>
</file>

<file path=docProps/thumbnail.jpeg>
</file>